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58000" cy="9144000"/>
  <p:embeddedFontLst>
    <p:embeddedFont>
      <p:font typeface="Playfair Display"/>
      <p:regular r:id="rId36"/>
      <p:bold r:id="rId37"/>
      <p:italic r:id="rId38"/>
      <p:boldItalic r:id="rId39"/>
    </p:embeddedFont>
    <p:embeddedFont>
      <p:font typeface="Montserrat"/>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6865DD35-1E9E-4A6C-AFEE-7AEB868CD1B6}">
  <a:tblStyle styleId="{6865DD35-1E9E-4A6C-AFEE-7AEB868CD1B6}"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20" Type="http://schemas.openxmlformats.org/officeDocument/2006/relationships/slide" Target="slides/slide14.xml"/><Relationship Id="rId42" Type="http://schemas.openxmlformats.org/officeDocument/2006/relationships/font" Target="fonts/Montserrat-italic.fntdata"/><Relationship Id="rId41" Type="http://schemas.openxmlformats.org/officeDocument/2006/relationships/font" Target="fonts/Montserrat-bold.fntdata"/><Relationship Id="rId22" Type="http://schemas.openxmlformats.org/officeDocument/2006/relationships/slide" Target="slides/slide16.xml"/><Relationship Id="rId21" Type="http://schemas.openxmlformats.org/officeDocument/2006/relationships/slide" Target="slides/slide15.xml"/><Relationship Id="rId43" Type="http://schemas.openxmlformats.org/officeDocument/2006/relationships/font" Target="fonts/Montserrat-bold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PlayfairDisplay-bold.fntdata"/><Relationship Id="rId14" Type="http://schemas.openxmlformats.org/officeDocument/2006/relationships/slide" Target="slides/slide8.xml"/><Relationship Id="rId36" Type="http://schemas.openxmlformats.org/officeDocument/2006/relationships/font" Target="fonts/PlayfairDisplay-regular.fntdata"/><Relationship Id="rId17" Type="http://schemas.openxmlformats.org/officeDocument/2006/relationships/slide" Target="slides/slide11.xml"/><Relationship Id="rId39" Type="http://schemas.openxmlformats.org/officeDocument/2006/relationships/font" Target="fonts/PlayfairDisplay-boldItalic.fntdata"/><Relationship Id="rId16" Type="http://schemas.openxmlformats.org/officeDocument/2006/relationships/slide" Target="slides/slide10.xml"/><Relationship Id="rId38" Type="http://schemas.openxmlformats.org/officeDocument/2006/relationships/font" Target="fonts/PlayfairDisplay-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1iSuZngvCpY" TargetMode="Externa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3aa4178c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73aa4178c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Hand out group role cards with description and sentences starters; - 5 min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assign norm activity - 10 min  Material: Large Post-it paper for each group plus markers.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Introducing the problem: What is health?  Assign WEB group activity. Give each group a poster or whiteboard. 10 minutes</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Bridge: “You listed things you need to have to be healthy such as food, sleep, etc. Now think about the word “Health.” What does it mean to be healthy?</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Bring groups together for share out 10 minutes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Facilitate a class web and definition of health to post in classroom during PBL. Have large poster (from paper roll) ready.</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10 min</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Show first 44 seconds of video to introduce term of Social Determinants of Health.</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 u="sng">
                <a:solidFill>
                  <a:srgbClr val="1155CC"/>
                </a:solidFill>
                <a:latin typeface="Times New Roman"/>
                <a:ea typeface="Times New Roman"/>
                <a:cs typeface="Times New Roman"/>
                <a:sym typeface="Times New Roman"/>
                <a:hlinkClick r:id="rId2"/>
              </a:rPr>
              <a:t>https://www.youtube.com/watch?v=1iSuZngvCpY</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Do one evaluation together under the camera to explain how the allocation of points works.</a:t>
            </a:r>
            <a:endParaRPr>
              <a:solidFill>
                <a:srgbClr val="38761D"/>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p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Open up link and explain different areas of health. Go over challenging vocabulary.</a:t>
            </a:r>
            <a:endParaRPr>
              <a:solidFill>
                <a:srgbClr val="38761D"/>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Explain daily objective with vocabulary (categorize, conduct, compile, factors, influence)</a:t>
            </a:r>
            <a:endParaRPr>
              <a:solidFill>
                <a:srgbClr val="38761D"/>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Launch PBL by focusing on team aspect 10 min (see following slides 8-13)</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 name="Google Shape;15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Introducing POGIL group roles - 5 min. Have laminated cards ready.</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Have cards on team tables with 4 roles to look at while teacher reviews slides with role descriptions.</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3">
  <p:cSld name="TITLE_3">
    <p:bg>
      <p:bgPr>
        <a:solidFill>
          <a:schemeClr val="dk1"/>
        </a:solidFill>
      </p:bgPr>
    </p:bg>
    <p:spTree>
      <p:nvGrpSpPr>
        <p:cNvPr id="12" name="Shape 12"/>
        <p:cNvGrpSpPr/>
        <p:nvPr/>
      </p:nvGrpSpPr>
      <p:grpSpPr>
        <a:xfrm>
          <a:off x="0" y="0"/>
          <a:ext cx="0" cy="0"/>
          <a:chOff x="0" y="0"/>
          <a:chExt cx="0" cy="0"/>
        </a:xfrm>
      </p:grpSpPr>
      <p:sp>
        <p:nvSpPr>
          <p:cNvPr id="13" name="Google Shape;13;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4358475" y="0"/>
            <a:ext cx="3853200" cy="5143500"/>
          </a:xfrm>
          <a:prstGeom prst="rect">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txBox="1"/>
          <p:nvPr>
            <p:ph type="ctrTitle"/>
          </p:nvPr>
        </p:nvSpPr>
        <p:spPr>
          <a:xfrm>
            <a:off x="344250" y="1403850"/>
            <a:ext cx="8455500" cy="2146800"/>
          </a:xfrm>
          <a:prstGeom prst="rect">
            <a:avLst/>
          </a:prstGeom>
          <a:solidFill>
            <a:srgbClr val="FFFFFF"/>
          </a:solidFill>
          <a:ln>
            <a:noFill/>
          </a:ln>
        </p:spPr>
        <p:txBody>
          <a:bodyPr anchorCtr="0" anchor="ctr" bIns="0" lIns="45700" spcFirstLastPara="1" rIns="45700" wrap="square" tIns="0">
            <a:noAutofit/>
          </a:bodyPr>
          <a:lstStyle>
            <a:lvl1pPr lvl="0"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6" name="Google Shape;16;p2"/>
          <p:cNvSpPr txBox="1"/>
          <p:nvPr>
            <p:ph idx="1" type="subTitle"/>
          </p:nvPr>
        </p:nvSpPr>
        <p:spPr>
          <a:xfrm>
            <a:off x="344250" y="3550650"/>
            <a:ext cx="4910100" cy="577800"/>
          </a:xfrm>
          <a:prstGeom prst="rect">
            <a:avLst/>
          </a:prstGeom>
          <a:solidFill>
            <a:schemeClr val="dk2"/>
          </a:solidFill>
          <a:ln>
            <a:noFill/>
          </a:ln>
        </p:spPr>
        <p:txBody>
          <a:bodyPr anchorCtr="0" anchor="ctr" bIns="45700" lIns="91425" spcFirstLastPara="1" rIns="91425" wrap="square" tIns="45700">
            <a:noAutofit/>
          </a:bodyPr>
          <a:lstStyle>
            <a:lvl1pPr lvl="0" algn="l">
              <a:lnSpc>
                <a:spcPct val="100000"/>
              </a:lnSpc>
              <a:spcBef>
                <a:spcPts val="6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gn="l">
              <a:lnSpc>
                <a:spcPct val="100000"/>
              </a:lnSpc>
              <a:spcBef>
                <a:spcPts val="5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gn="l">
              <a:lnSpc>
                <a:spcPct val="100000"/>
              </a:lnSpc>
              <a:spcBef>
                <a:spcPts val="4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gn="l">
              <a:lnSpc>
                <a:spcPct val="100000"/>
              </a:lnSpc>
              <a:spcBef>
                <a:spcPts val="32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gn="l">
              <a:lnSpc>
                <a:spcPct val="100000"/>
              </a:lnSpc>
              <a:spcBef>
                <a:spcPts val="30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gn="l">
              <a:lnSpc>
                <a:spcPct val="100000"/>
              </a:lnSpc>
              <a:spcBef>
                <a:spcPts val="28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7" name="Google Shape;17;p2"/>
          <p:cNvSpPr txBox="1"/>
          <p:nvPr>
            <p:ph idx="12" type="sldNum"/>
          </p:nvPr>
        </p:nvSpPr>
        <p:spPr>
          <a:xfrm>
            <a:off x="8497999" y="4688759"/>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0" name="Shape 70"/>
        <p:cNvGrpSpPr/>
        <p:nvPr/>
      </p:nvGrpSpPr>
      <p:grpSpPr>
        <a:xfrm>
          <a:off x="0" y="0"/>
          <a:ext cx="0" cy="0"/>
          <a:chOff x="0" y="0"/>
          <a:chExt cx="0" cy="0"/>
        </a:xfrm>
      </p:grpSpPr>
      <p:sp>
        <p:nvSpPr>
          <p:cNvPr id="71" name="Google Shape;71;p11"/>
          <p:cNvSpPr txBox="1"/>
          <p:nvPr>
            <p:ph type="title"/>
          </p:nvPr>
        </p:nvSpPr>
        <p:spPr>
          <a:xfrm>
            <a:off x="457200" y="171450"/>
            <a:ext cx="5898000" cy="880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 type="body"/>
          </p:nvPr>
        </p:nvSpPr>
        <p:spPr>
          <a:xfrm>
            <a:off x="457200" y="1123062"/>
            <a:ext cx="5898000" cy="451800"/>
          </a:xfrm>
          <a:prstGeom prst="rect">
            <a:avLst/>
          </a:prstGeom>
          <a:noFill/>
          <a:ln>
            <a:noFill/>
          </a:ln>
        </p:spPr>
        <p:txBody>
          <a:bodyPr anchorCtr="0" anchor="t" bIns="0" lIns="45700" spcFirstLastPara="1" rIns="0" wrap="square" tIns="0">
            <a:noAutofit/>
          </a:bodyPr>
          <a:lstStyle>
            <a:lvl1pPr indent="-228600" lvl="0" marL="457200" algn="l">
              <a:lnSpc>
                <a:spcPct val="100000"/>
              </a:lnSpc>
              <a:spcBef>
                <a:spcPts val="0"/>
              </a:spcBef>
              <a:spcAft>
                <a:spcPts val="0"/>
              </a:spcAft>
              <a:buSzPts val="1022"/>
              <a:buNone/>
              <a:defRPr sz="1400"/>
            </a:lvl1pPr>
            <a:lvl2pPr indent="-228600" lvl="1" marL="914400" algn="l">
              <a:lnSpc>
                <a:spcPct val="100000"/>
              </a:lnSpc>
              <a:spcBef>
                <a:spcPts val="500"/>
              </a:spcBef>
              <a:spcAft>
                <a:spcPts val="0"/>
              </a:spcAft>
              <a:buSzPts val="960"/>
              <a:buNone/>
              <a:defRPr sz="1200"/>
            </a:lvl2pPr>
            <a:lvl3pPr indent="-228600" lvl="2" marL="1371600" algn="l">
              <a:lnSpc>
                <a:spcPct val="100000"/>
              </a:lnSpc>
              <a:spcBef>
                <a:spcPts val="400"/>
              </a:spcBef>
              <a:spcAft>
                <a:spcPts val="0"/>
              </a:spcAft>
              <a:buSzPts val="600"/>
              <a:buNone/>
              <a:defRPr sz="1000"/>
            </a:lvl3pPr>
            <a:lvl4pPr indent="-228600" lvl="3" marL="1828800" algn="l">
              <a:lnSpc>
                <a:spcPct val="100000"/>
              </a:lnSpc>
              <a:spcBef>
                <a:spcPts val="180"/>
              </a:spcBef>
              <a:spcAft>
                <a:spcPts val="0"/>
              </a:spcAft>
              <a:buSzPts val="720"/>
              <a:buNone/>
              <a:defRPr sz="900"/>
            </a:lvl4pPr>
            <a:lvl5pPr indent="-228600" lvl="4" marL="2286000" algn="l">
              <a:lnSpc>
                <a:spcPct val="100000"/>
              </a:lnSpc>
              <a:spcBef>
                <a:spcPts val="400"/>
              </a:spcBef>
              <a:spcAft>
                <a:spcPts val="0"/>
              </a:spcAft>
              <a:buSzPts val="630"/>
              <a:buNone/>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3" name="Google Shape;73;p11"/>
          <p:cNvSpPr txBox="1"/>
          <p:nvPr>
            <p:ph idx="2" type="body"/>
          </p:nvPr>
        </p:nvSpPr>
        <p:spPr>
          <a:xfrm>
            <a:off x="457200" y="1600200"/>
            <a:ext cx="7239000" cy="3278700"/>
          </a:xfrm>
          <a:prstGeom prst="rect">
            <a:avLst/>
          </a:prstGeom>
          <a:noFill/>
          <a:ln>
            <a:noFill/>
          </a:ln>
        </p:spPr>
        <p:txBody>
          <a:bodyPr anchorCtr="0" anchor="t" bIns="45700" lIns="91425" spcFirstLastPara="1" rIns="91425" wrap="square" tIns="45700">
            <a:noAutofit/>
          </a:bodyPr>
          <a:lstStyle>
            <a:lvl1pPr indent="-376936" lvl="0" marL="457200" algn="l">
              <a:lnSpc>
                <a:spcPct val="100000"/>
              </a:lnSpc>
              <a:spcBef>
                <a:spcPts val="600"/>
              </a:spcBef>
              <a:spcAft>
                <a:spcPts val="0"/>
              </a:spcAft>
              <a:buSzPts val="2336"/>
              <a:buChar char="⦿"/>
              <a:defRPr sz="3200"/>
            </a:lvl1pPr>
            <a:lvl2pPr indent="-370840" lvl="1" marL="914400" algn="l">
              <a:lnSpc>
                <a:spcPct val="100000"/>
              </a:lnSpc>
              <a:spcBef>
                <a:spcPts val="500"/>
              </a:spcBef>
              <a:spcAft>
                <a:spcPts val="0"/>
              </a:spcAft>
              <a:buSzPts val="2240"/>
              <a:buChar char="◼"/>
              <a:defRPr sz="2800"/>
            </a:lvl2pPr>
            <a:lvl3pPr indent="-320039" lvl="2" marL="1371600" algn="l">
              <a:lnSpc>
                <a:spcPct val="100000"/>
              </a:lnSpc>
              <a:spcBef>
                <a:spcPts val="400"/>
              </a:spcBef>
              <a:spcAft>
                <a:spcPts val="0"/>
              </a:spcAft>
              <a:buSzPts val="1440"/>
              <a:buChar char="?"/>
              <a:defRPr sz="2400"/>
            </a:lvl3pPr>
            <a:lvl4pPr indent="-330200" lvl="3" marL="1828800" algn="l">
              <a:lnSpc>
                <a:spcPct val="100000"/>
              </a:lnSpc>
              <a:spcBef>
                <a:spcPts val="400"/>
              </a:spcBef>
              <a:spcAft>
                <a:spcPts val="0"/>
              </a:spcAft>
              <a:buSzPts val="1600"/>
              <a:buChar char="⚫"/>
              <a:defRPr sz="2000"/>
            </a:lvl4pPr>
            <a:lvl5pPr indent="-317500" lvl="4" marL="2286000" algn="l">
              <a:lnSpc>
                <a:spcPct val="100000"/>
              </a:lnSpc>
              <a:spcBef>
                <a:spcPts val="400"/>
              </a:spcBef>
              <a:spcAft>
                <a:spcPts val="0"/>
              </a:spcAft>
              <a:buSzPts val="1400"/>
              <a:buChar char="◉"/>
              <a:defRPr sz="20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74" name="Google Shape;74;p1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type="picTx">
  <p:cSld name="PICTURE_WITH_CAPTION_TEXT">
    <p:spTree>
      <p:nvGrpSpPr>
        <p:cNvPr id="77" name="Shape 77"/>
        <p:cNvGrpSpPr/>
        <p:nvPr/>
      </p:nvGrpSpPr>
      <p:grpSpPr>
        <a:xfrm>
          <a:off x="0" y="0"/>
          <a:ext cx="0" cy="0"/>
          <a:chOff x="0" y="0"/>
          <a:chExt cx="0" cy="0"/>
        </a:xfrm>
      </p:grpSpPr>
      <p:sp>
        <p:nvSpPr>
          <p:cNvPr id="78" name="Google Shape;78;p12"/>
          <p:cNvSpPr/>
          <p:nvPr/>
        </p:nvSpPr>
        <p:spPr>
          <a:xfrm rot="-270475">
            <a:off x="603191" y="746603"/>
            <a:ext cx="4309331" cy="3248050"/>
          </a:xfrm>
          <a:prstGeom prst="rect">
            <a:avLst/>
          </a:prstGeom>
          <a:solidFill>
            <a:srgbClr val="FAFAFA"/>
          </a:solidFill>
          <a:ln cap="rnd" cmpd="sng" w="9525">
            <a:solidFill>
              <a:srgbClr val="EAEAEA"/>
            </a:solidFill>
            <a:prstDash val="solid"/>
            <a:round/>
            <a:headEnd len="sm" w="sm" type="none"/>
            <a:tailEnd len="sm" w="sm" type="none"/>
          </a:ln>
          <a:effectLst>
            <a:outerShdw blurRad="25000" rotWithShape="0" algn="t"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9" name="Google Shape;79;p12"/>
          <p:cNvSpPr/>
          <p:nvPr/>
        </p:nvSpPr>
        <p:spPr>
          <a:xfrm rot="-135011">
            <a:off x="597950" y="747419"/>
            <a:ext cx="4317029" cy="3237969"/>
          </a:xfrm>
          <a:prstGeom prst="rect">
            <a:avLst/>
          </a:prstGeom>
          <a:solidFill>
            <a:srgbClr val="FAFAFA"/>
          </a:solidFill>
          <a:ln cap="rnd" cmpd="sng" w="9525">
            <a:solidFill>
              <a:srgbClr val="EAEAEA"/>
            </a:solidFill>
            <a:prstDash val="solid"/>
            <a:round/>
            <a:headEnd len="sm" w="sm" type="none"/>
            <a:tailEnd len="sm" w="sm" type="none"/>
          </a:ln>
          <a:effectLst>
            <a:outerShdw blurRad="28000" rotWithShape="0" algn="tl" dir="5400000" dist="127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80" name="Google Shape;80;p12"/>
          <p:cNvSpPr txBox="1"/>
          <p:nvPr>
            <p:ph type="title"/>
          </p:nvPr>
        </p:nvSpPr>
        <p:spPr>
          <a:xfrm>
            <a:off x="5389098" y="857250"/>
            <a:ext cx="3429000" cy="15432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000"/>
              <a:buFont typeface="Trebuchet MS"/>
              <a:buNone/>
              <a:defRPr b="1" sz="3000">
                <a:solidFill>
                  <a:srgbClr val="FEF7F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12"/>
          <p:cNvSpPr txBox="1"/>
          <p:nvPr>
            <p:ph idx="1" type="body"/>
          </p:nvPr>
        </p:nvSpPr>
        <p:spPr>
          <a:xfrm>
            <a:off x="5389098" y="2462725"/>
            <a:ext cx="3429000" cy="1440300"/>
          </a:xfrm>
          <a:prstGeom prst="rect">
            <a:avLst/>
          </a:prstGeom>
          <a:noFill/>
          <a:ln>
            <a:noFill/>
          </a:ln>
        </p:spPr>
        <p:txBody>
          <a:bodyPr anchorCtr="0" anchor="t" bIns="0" lIns="82275" spcFirstLastPara="1" rIns="0" wrap="square" tIns="0">
            <a:noAutofit/>
          </a:bodyPr>
          <a:lstStyle>
            <a:lvl1pPr indent="-228600" lvl="0" marL="457200" algn="l">
              <a:lnSpc>
                <a:spcPct val="100000"/>
              </a:lnSpc>
              <a:spcBef>
                <a:spcPts val="0"/>
              </a:spcBef>
              <a:spcAft>
                <a:spcPts val="0"/>
              </a:spcAft>
              <a:buSzPts val="1022"/>
              <a:buFont typeface="Trebuchet MS"/>
              <a:buNone/>
              <a:defRPr sz="1400">
                <a:solidFill>
                  <a:schemeClr val="dk1"/>
                </a:solidFill>
              </a:defRPr>
            </a:lvl1pPr>
            <a:lvl2pPr indent="-289560" lvl="1" marL="914400" algn="l">
              <a:lnSpc>
                <a:spcPct val="100000"/>
              </a:lnSpc>
              <a:spcBef>
                <a:spcPts val="500"/>
              </a:spcBef>
              <a:spcAft>
                <a:spcPts val="0"/>
              </a:spcAft>
              <a:buSzPts val="960"/>
              <a:buChar char="◼"/>
              <a:defRPr sz="1200"/>
            </a:lvl2pPr>
            <a:lvl3pPr indent="-266700" lvl="2" marL="1371600" algn="l">
              <a:lnSpc>
                <a:spcPct val="100000"/>
              </a:lnSpc>
              <a:spcBef>
                <a:spcPts val="400"/>
              </a:spcBef>
              <a:spcAft>
                <a:spcPts val="0"/>
              </a:spcAft>
              <a:buSzPts val="600"/>
              <a:buChar char="?"/>
              <a:defRPr sz="1000"/>
            </a:lvl3pPr>
            <a:lvl4pPr indent="-274319" lvl="3" marL="1828800" algn="l">
              <a:lnSpc>
                <a:spcPct val="100000"/>
              </a:lnSpc>
              <a:spcBef>
                <a:spcPts val="180"/>
              </a:spcBef>
              <a:spcAft>
                <a:spcPts val="0"/>
              </a:spcAft>
              <a:buSzPts val="720"/>
              <a:buChar char="⚫"/>
              <a:defRPr sz="900"/>
            </a:lvl4pPr>
            <a:lvl5pPr indent="-268604" lvl="4" marL="2286000" algn="l">
              <a:lnSpc>
                <a:spcPct val="100000"/>
              </a:lnSpc>
              <a:spcBef>
                <a:spcPts val="400"/>
              </a:spcBef>
              <a:spcAft>
                <a:spcPts val="0"/>
              </a:spcAft>
              <a:buSzPts val="630"/>
              <a:buChar char="◉"/>
              <a:defRPr sz="9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2" name="Google Shape;82;p12"/>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2"/>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
        <p:nvSpPr>
          <p:cNvPr id="85" name="Google Shape;85;p12"/>
          <p:cNvSpPr/>
          <p:nvPr>
            <p:ph idx="2" type="pic"/>
          </p:nvPr>
        </p:nvSpPr>
        <p:spPr>
          <a:xfrm>
            <a:off x="663682" y="780751"/>
            <a:ext cx="4206300" cy="3154800"/>
          </a:xfrm>
          <a:prstGeom prst="rect">
            <a:avLst/>
          </a:prstGeom>
          <a:solidFill>
            <a:srgbClr val="B2A8AC"/>
          </a:solidFill>
          <a:ln cap="flat" cmpd="sng" w="107950">
            <a:solidFill>
              <a:srgbClr val="FFFFFF"/>
            </a:solidFill>
            <a:prstDash val="solid"/>
            <a:miter lim="800000"/>
            <a:headEnd len="sm" w="sm" type="none"/>
            <a:tailEnd len="sm" w="sm" type="none"/>
          </a:ln>
          <a:effectLst>
            <a:outerShdw blurRad="44450" rotWithShape="0" algn="tl" dir="5400000" dist="3810">
              <a:srgbClr val="000000">
                <a:alpha val="60000"/>
              </a:srgbClr>
            </a:outerShdw>
          </a:effectLst>
        </p:spPr>
        <p:txBody>
          <a:bodyPr anchorCtr="0" anchor="t" bIns="45700" lIns="91425" spcFirstLastPara="1" rIns="91425" wrap="square" tIns="45700">
            <a:noAutofit/>
          </a:bodyPr>
          <a:lstStyle>
            <a:lvl1pPr lvl="0" marR="0" rtl="0" algn="l">
              <a:lnSpc>
                <a:spcPct val="100000"/>
              </a:lnSpc>
              <a:spcBef>
                <a:spcPts val="600"/>
              </a:spcBef>
              <a:spcAft>
                <a:spcPts val="0"/>
              </a:spcAft>
              <a:buClr>
                <a:schemeClr val="dk2"/>
              </a:buClr>
              <a:buSzPts val="2336"/>
              <a:buFont typeface="Noto Sans Symbols"/>
              <a:buNone/>
              <a:defRPr b="0" i="0" sz="3200" u="none" cap="none" strike="noStrike">
                <a:solidFill>
                  <a:schemeClr val="dk1"/>
                </a:solidFill>
                <a:latin typeface="Trebuchet MS"/>
                <a:ea typeface="Trebuchet MS"/>
                <a:cs typeface="Trebuchet MS"/>
                <a:sym typeface="Trebuchet MS"/>
              </a:defRPr>
            </a:lvl1pPr>
            <a:lvl2pPr lvl="1"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lvl="2"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lvl="3"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lvl="4"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lvl="6"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lvl="7"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lvl="8"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6" name="Shape 86"/>
        <p:cNvGrpSpPr/>
        <p:nvPr/>
      </p:nvGrpSpPr>
      <p:grpSpPr>
        <a:xfrm>
          <a:off x="0" y="0"/>
          <a:ext cx="0" cy="0"/>
          <a:chOff x="0" y="0"/>
          <a:chExt cx="0" cy="0"/>
        </a:xfrm>
      </p:grpSpPr>
      <p:sp>
        <p:nvSpPr>
          <p:cNvPr id="87" name="Google Shape;87;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3"/>
          <p:cNvSpPr txBox="1"/>
          <p:nvPr>
            <p:ph idx="1" type="body"/>
          </p:nvPr>
        </p:nvSpPr>
        <p:spPr>
          <a:xfrm rot="5400000">
            <a:off x="2259300" y="-595038"/>
            <a:ext cx="3634800" cy="72390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92" name="Shape 92"/>
        <p:cNvGrpSpPr/>
        <p:nvPr/>
      </p:nvGrpSpPr>
      <p:grpSpPr>
        <a:xfrm>
          <a:off x="0" y="0"/>
          <a:ext cx="0" cy="0"/>
          <a:chOff x="0" y="0"/>
          <a:chExt cx="0" cy="0"/>
        </a:xfrm>
      </p:grpSpPr>
      <p:sp>
        <p:nvSpPr>
          <p:cNvPr id="93" name="Google Shape;93;p14"/>
          <p:cNvSpPr txBox="1"/>
          <p:nvPr>
            <p:ph type="title"/>
          </p:nvPr>
        </p:nvSpPr>
        <p:spPr>
          <a:xfrm rot="5400000">
            <a:off x="5120850" y="1638566"/>
            <a:ext cx="4388700" cy="1524000"/>
          </a:xfrm>
          <a:prstGeom prst="rect">
            <a:avLst/>
          </a:prstGeom>
          <a:noFill/>
          <a:ln>
            <a:noFill/>
          </a:ln>
        </p:spPr>
        <p:txBody>
          <a:bodyPr anchorCtr="0" anchor="t"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 type="body"/>
          </p:nvPr>
        </p:nvSpPr>
        <p:spPr>
          <a:xfrm rot="5400000">
            <a:off x="1272750" y="-609569"/>
            <a:ext cx="4388700" cy="6019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95" name="Google Shape;95;p14"/>
          <p:cNvSpPr txBox="1"/>
          <p:nvPr>
            <p:ph idx="10" type="dt"/>
          </p:nvPr>
        </p:nvSpPr>
        <p:spPr>
          <a:xfrm>
            <a:off x="424281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4"/>
          <p:cNvSpPr txBox="1"/>
          <p:nvPr>
            <p:ph idx="11" type="ftr"/>
          </p:nvPr>
        </p:nvSpPr>
        <p:spPr>
          <a:xfrm>
            <a:off x="457200" y="4917186"/>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4"/>
          <p:cNvSpPr txBox="1"/>
          <p:nvPr>
            <p:ph idx="12" type="sldNum"/>
          </p:nvPr>
        </p:nvSpPr>
        <p:spPr>
          <a:xfrm>
            <a:off x="6254496" y="4914900"/>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algn="l">
              <a:lnSpc>
                <a:spcPct val="100000"/>
              </a:lnSpc>
              <a:spcBef>
                <a:spcPts val="600"/>
              </a:spcBef>
              <a:spcAft>
                <a:spcPts val="0"/>
              </a:spcAft>
              <a:buSzPts val="1314"/>
              <a:buChar char="⦿"/>
              <a:defRPr/>
            </a:lvl1pPr>
            <a:lvl2pPr indent="-320040" lvl="1" marL="914400" algn="l">
              <a:lnSpc>
                <a:spcPct val="100000"/>
              </a:lnSpc>
              <a:spcBef>
                <a:spcPts val="500"/>
              </a:spcBef>
              <a:spcAft>
                <a:spcPts val="0"/>
              </a:spcAft>
              <a:buSzPts val="1440"/>
              <a:buChar char="◼"/>
              <a:defRPr/>
            </a:lvl2pPr>
            <a:lvl3pPr indent="-297180" lvl="2" marL="1371600" algn="l">
              <a:lnSpc>
                <a:spcPct val="100000"/>
              </a:lnSpc>
              <a:spcBef>
                <a:spcPts val="400"/>
              </a:spcBef>
              <a:spcAft>
                <a:spcPts val="0"/>
              </a:spcAft>
              <a:buSzPts val="1080"/>
              <a:buChar char="?"/>
              <a:defRPr/>
            </a:lvl3pPr>
            <a:lvl4pPr indent="-320039" lvl="3" marL="1828800" algn="l">
              <a:lnSpc>
                <a:spcPct val="100000"/>
              </a:lnSpc>
              <a:spcBef>
                <a:spcPts val="360"/>
              </a:spcBef>
              <a:spcAft>
                <a:spcPts val="0"/>
              </a:spcAft>
              <a:buSzPts val="144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21" name="Google Shape;21;p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24" name="Shape 24"/>
        <p:cNvGrpSpPr/>
        <p:nvPr/>
      </p:nvGrpSpPr>
      <p:grpSpPr>
        <a:xfrm>
          <a:off x="0" y="0"/>
          <a:ext cx="0" cy="0"/>
          <a:chOff x="0" y="0"/>
          <a:chExt cx="0" cy="0"/>
        </a:xfrm>
      </p:grpSpPr>
      <p:sp>
        <p:nvSpPr>
          <p:cNvPr id="25" name="Google Shape;25;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4"/>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29" name="Google Shape;29;p4"/>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lvl1pPr indent="-349123" lvl="0" marL="457200" algn="l">
              <a:lnSpc>
                <a:spcPct val="100000"/>
              </a:lnSpc>
              <a:spcBef>
                <a:spcPts val="600"/>
              </a:spcBef>
              <a:spcAft>
                <a:spcPts val="0"/>
              </a:spcAft>
              <a:buSzPts val="1898"/>
              <a:buChar char="⦿"/>
              <a:defRPr/>
            </a:lvl1pPr>
            <a:lvl2pPr indent="-345440" lvl="1" marL="914400" algn="l">
              <a:lnSpc>
                <a:spcPct val="100000"/>
              </a:lnSpc>
              <a:spcBef>
                <a:spcPts val="500"/>
              </a:spcBef>
              <a:spcAft>
                <a:spcPts val="0"/>
              </a:spcAft>
              <a:buSzPts val="1840"/>
              <a:buChar char="◼"/>
              <a:defRPr/>
            </a:lvl2pPr>
            <a:lvl3pPr indent="-304800" lvl="2" marL="1371600" algn="l">
              <a:lnSpc>
                <a:spcPct val="100000"/>
              </a:lnSpc>
              <a:spcBef>
                <a:spcPts val="400"/>
              </a:spcBef>
              <a:spcAft>
                <a:spcPts val="0"/>
              </a:spcAft>
              <a:buSzPts val="1200"/>
              <a:buChar char="?"/>
              <a:defRPr/>
            </a:lvl3pPr>
            <a:lvl4pPr indent="-330200" lvl="3" marL="1828800" algn="l">
              <a:lnSpc>
                <a:spcPct val="100000"/>
              </a:lnSpc>
              <a:spcBef>
                <a:spcPts val="400"/>
              </a:spcBef>
              <a:spcAft>
                <a:spcPts val="0"/>
              </a:spcAft>
              <a:buSzPts val="1600"/>
              <a:buChar char="⚫"/>
              <a:defRPr/>
            </a:lvl4pPr>
            <a:lvl5pPr indent="-308610" lvl="4" marL="2286000" algn="l">
              <a:lnSpc>
                <a:spcPct val="100000"/>
              </a:lnSpc>
              <a:spcBef>
                <a:spcPts val="400"/>
              </a:spcBef>
              <a:spcAft>
                <a:spcPts val="0"/>
              </a:spcAft>
              <a:buSzPts val="1260"/>
              <a:buChar char="◉"/>
              <a:defRPr/>
            </a:lvl5pPr>
            <a:lvl6pPr indent="-320039" lvl="5" marL="2743200" algn="l">
              <a:lnSpc>
                <a:spcPct val="100000"/>
              </a:lnSpc>
              <a:spcBef>
                <a:spcPts val="400"/>
              </a:spcBef>
              <a:spcAft>
                <a:spcPts val="0"/>
              </a:spcAft>
              <a:buSzPts val="1440"/>
              <a:buChar char="⚫"/>
              <a:defRPr/>
            </a:lvl6pPr>
            <a:lvl7pPr indent="-309879" lvl="6" marL="3200400" algn="l">
              <a:lnSpc>
                <a:spcPct val="100000"/>
              </a:lnSpc>
              <a:spcBef>
                <a:spcPts val="320"/>
              </a:spcBef>
              <a:spcAft>
                <a:spcPts val="0"/>
              </a:spcAft>
              <a:buSzPts val="1280"/>
              <a:buChar char="◼"/>
              <a:defRPr/>
            </a:lvl7pPr>
            <a:lvl8pPr indent="-330200" lvl="7" marL="3657600" algn="l">
              <a:lnSpc>
                <a:spcPct val="100000"/>
              </a:lnSpc>
              <a:spcBef>
                <a:spcPts val="300"/>
              </a:spcBef>
              <a:spcAft>
                <a:spcPts val="0"/>
              </a:spcAft>
              <a:buSzPts val="1600"/>
              <a:buChar char="•"/>
              <a:defRPr/>
            </a:lvl8pPr>
            <a:lvl9pPr indent="-317500" lvl="8" marL="4114800" algn="l">
              <a:lnSpc>
                <a:spcPct val="100000"/>
              </a:lnSpc>
              <a:spcBef>
                <a:spcPts val="280"/>
              </a:spcBef>
              <a:spcAft>
                <a:spcPts val="0"/>
              </a:spcAft>
              <a:buSzPts val="1400"/>
              <a:buChar char="▪"/>
              <a:defRPr/>
            </a:lvl9pPr>
          </a:lstStyle>
          <a:p/>
        </p:txBody>
      </p:sp>
      <p:sp>
        <p:nvSpPr>
          <p:cNvPr id="30" name="Google Shape;30;p4"/>
          <p:cNvSpPr txBox="1"/>
          <p:nvPr>
            <p:ph idx="12" type="sldNum"/>
          </p:nvPr>
        </p:nvSpPr>
        <p:spPr>
          <a:xfrm>
            <a:off x="8390734" y="4543668"/>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1" name="Shape 31"/>
        <p:cNvGrpSpPr/>
        <p:nvPr/>
      </p:nvGrpSpPr>
      <p:grpSpPr>
        <a:xfrm>
          <a:off x="0" y="0"/>
          <a:ext cx="0" cy="0"/>
          <a:chOff x="0" y="0"/>
          <a:chExt cx="0" cy="0"/>
        </a:xfrm>
      </p:grpSpPr>
      <p:sp>
        <p:nvSpPr>
          <p:cNvPr id="32" name="Google Shape;32;p5"/>
          <p:cNvSpPr/>
          <p:nvPr/>
        </p:nvSpPr>
        <p:spPr>
          <a:xfrm flipH="1">
            <a:off x="2667000" y="0"/>
            <a:ext cx="6477000" cy="5143500"/>
          </a:xfrm>
          <a:prstGeom prst="rect">
            <a:avLst/>
          </a:prstGeom>
          <a:blipFill rotWithShape="1">
            <a:blip r:embed="rId2">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cxnSp>
        <p:nvCxnSpPr>
          <p:cNvPr id="33" name="Google Shape;33;p5"/>
          <p:cNvCxnSpPr/>
          <p:nvPr/>
        </p:nvCxnSpPr>
        <p:spPr>
          <a:xfrm rot="-5400000">
            <a:off x="95250" y="2571750"/>
            <a:ext cx="5143500" cy="0"/>
          </a:xfrm>
          <a:prstGeom prst="straightConnector1">
            <a:avLst/>
          </a:prstGeom>
          <a:noFill/>
          <a:ln cap="flat" cmpd="sng" w="11425">
            <a:solidFill>
              <a:srgbClr val="F9F9F9"/>
            </a:solidFill>
            <a:prstDash val="solid"/>
            <a:miter lim="800000"/>
            <a:headEnd len="sm" w="sm" type="none"/>
            <a:tailEnd len="sm" w="sm" type="none"/>
          </a:ln>
        </p:spPr>
      </p:cxnSp>
      <p:sp>
        <p:nvSpPr>
          <p:cNvPr id="34" name="Google Shape;34;p5"/>
          <p:cNvSpPr txBox="1"/>
          <p:nvPr>
            <p:ph type="ctrTitle"/>
          </p:nvPr>
        </p:nvSpPr>
        <p:spPr>
          <a:xfrm>
            <a:off x="3366868" y="400050"/>
            <a:ext cx="5105400" cy="2151000"/>
          </a:xfrm>
          <a:prstGeom prst="rect">
            <a:avLst/>
          </a:prstGeom>
          <a:noFill/>
          <a:ln>
            <a:noFill/>
          </a:ln>
        </p:spPr>
        <p:txBody>
          <a:bodyPr anchorCtr="0" anchor="b"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subTitle"/>
          </p:nvPr>
        </p:nvSpPr>
        <p:spPr>
          <a:xfrm>
            <a:off x="3354442" y="2654898"/>
            <a:ext cx="5114700" cy="825900"/>
          </a:xfrm>
          <a:prstGeom prst="rect">
            <a:avLst/>
          </a:prstGeom>
          <a:noFill/>
          <a:ln>
            <a:noFill/>
          </a:ln>
        </p:spPr>
        <p:txBody>
          <a:bodyPr anchorCtr="0" anchor="t" bIns="0" lIns="45700" spcFirstLastPara="1" rIns="45700" wrap="square" tIns="0">
            <a:noAutofit/>
          </a:bodyPr>
          <a:lstStyle>
            <a:lvl1pPr lvl="0" algn="r">
              <a:lnSpc>
                <a:spcPct val="100000"/>
              </a:lnSpc>
              <a:spcBef>
                <a:spcPts val="600"/>
              </a:spcBef>
              <a:spcAft>
                <a:spcPts val="0"/>
              </a:spcAft>
              <a:buSzPts val="1606"/>
              <a:buNone/>
              <a:defRPr sz="2200">
                <a:solidFill>
                  <a:srgbClr val="FFFFFF"/>
                </a:solidFill>
              </a:defRPr>
            </a:lvl1pPr>
            <a:lvl2pPr lvl="1" algn="ctr">
              <a:lnSpc>
                <a:spcPct val="100000"/>
              </a:lnSpc>
              <a:spcBef>
                <a:spcPts val="500"/>
              </a:spcBef>
              <a:spcAft>
                <a:spcPts val="0"/>
              </a:spcAft>
              <a:buSzPts val="1440"/>
              <a:buNone/>
              <a:defRPr/>
            </a:lvl2pPr>
            <a:lvl3pPr lvl="2" algn="ctr">
              <a:lnSpc>
                <a:spcPct val="100000"/>
              </a:lnSpc>
              <a:spcBef>
                <a:spcPts val="400"/>
              </a:spcBef>
              <a:spcAft>
                <a:spcPts val="0"/>
              </a:spcAft>
              <a:buSzPts val="1080"/>
              <a:buNone/>
              <a:defRPr/>
            </a:lvl3pPr>
            <a:lvl4pPr lvl="3" algn="ctr">
              <a:lnSpc>
                <a:spcPct val="100000"/>
              </a:lnSpc>
              <a:spcBef>
                <a:spcPts val="360"/>
              </a:spcBef>
              <a:spcAft>
                <a:spcPts val="0"/>
              </a:spcAft>
              <a:buSzPts val="1440"/>
              <a:buNone/>
              <a:defRPr/>
            </a:lvl4pPr>
            <a:lvl5pPr lvl="4" algn="ctr">
              <a:lnSpc>
                <a:spcPct val="100000"/>
              </a:lnSpc>
              <a:spcBef>
                <a:spcPts val="400"/>
              </a:spcBef>
              <a:spcAft>
                <a:spcPts val="0"/>
              </a:spcAft>
              <a:buSzPts val="1260"/>
              <a:buNone/>
              <a:defRPr/>
            </a:lvl5pPr>
            <a:lvl6pPr lvl="5" algn="ctr">
              <a:lnSpc>
                <a:spcPct val="100000"/>
              </a:lnSpc>
              <a:spcBef>
                <a:spcPts val="400"/>
              </a:spcBef>
              <a:spcAft>
                <a:spcPts val="0"/>
              </a:spcAft>
              <a:buSzPts val="1440"/>
              <a:buNone/>
              <a:defRPr/>
            </a:lvl6pPr>
            <a:lvl7pPr lvl="6" algn="ctr">
              <a:lnSpc>
                <a:spcPct val="100000"/>
              </a:lnSpc>
              <a:spcBef>
                <a:spcPts val="360"/>
              </a:spcBef>
              <a:spcAft>
                <a:spcPts val="0"/>
              </a:spcAft>
              <a:buSzPts val="1440"/>
              <a:buNone/>
              <a:defRPr/>
            </a:lvl7pPr>
            <a:lvl8pPr lvl="7" algn="ctr">
              <a:lnSpc>
                <a:spcPct val="100000"/>
              </a:lnSpc>
              <a:spcBef>
                <a:spcPts val="300"/>
              </a:spcBef>
              <a:spcAft>
                <a:spcPts val="0"/>
              </a:spcAft>
              <a:buSzPts val="1800"/>
              <a:buNone/>
              <a:defRPr/>
            </a:lvl8pPr>
            <a:lvl9pPr lvl="8" algn="ctr">
              <a:lnSpc>
                <a:spcPct val="100000"/>
              </a:lnSpc>
              <a:spcBef>
                <a:spcPts val="360"/>
              </a:spcBef>
              <a:spcAft>
                <a:spcPts val="0"/>
              </a:spcAft>
              <a:buSzPts val="1800"/>
              <a:buNone/>
              <a:defRPr/>
            </a:lvl9pPr>
          </a:lstStyle>
          <a:p/>
        </p:txBody>
      </p:sp>
      <p:sp>
        <p:nvSpPr>
          <p:cNvPr id="36" name="Google Shape;36;p5"/>
          <p:cNvSpPr txBox="1"/>
          <p:nvPr>
            <p:ph idx="10" type="dt"/>
          </p:nvPr>
        </p:nvSpPr>
        <p:spPr>
          <a:xfrm>
            <a:off x="5871224"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5"/>
          <p:cNvSpPr txBox="1"/>
          <p:nvPr>
            <p:ph idx="11" type="ftr"/>
          </p:nvPr>
        </p:nvSpPr>
        <p:spPr>
          <a:xfrm>
            <a:off x="2819400" y="4918460"/>
            <a:ext cx="29277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2" type="sldNum"/>
          </p:nvPr>
        </p:nvSpPr>
        <p:spPr>
          <a:xfrm>
            <a:off x="7880884"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Google Shape;40;p6"/>
          <p:cNvSpPr txBox="1"/>
          <p:nvPr>
            <p:ph type="title"/>
          </p:nvPr>
        </p:nvSpPr>
        <p:spPr>
          <a:xfrm>
            <a:off x="1066800" y="2116378"/>
            <a:ext cx="6255600" cy="1021500"/>
          </a:xfrm>
          <a:prstGeom prst="rect">
            <a:avLst/>
          </a:prstGeom>
          <a:noFill/>
          <a:ln>
            <a:noFill/>
          </a:ln>
        </p:spPr>
        <p:txBody>
          <a:bodyPr anchorCtr="0" anchor="t" bIns="0" lIns="45700" spcFirstLastPara="1" rIns="45700" wrap="square" tIns="0">
            <a:noAutofit/>
          </a:bodyPr>
          <a:lstStyle>
            <a:lvl1pPr lvl="0" algn="r">
              <a:lnSpc>
                <a:spcPct val="100000"/>
              </a:lnSpc>
              <a:spcBef>
                <a:spcPts val="0"/>
              </a:spcBef>
              <a:spcAft>
                <a:spcPts val="0"/>
              </a:spcAft>
              <a:buClr>
                <a:srgbClr val="FEF7F0"/>
              </a:buClr>
              <a:buSzPts val="4200"/>
              <a:buFont typeface="Trebuchet MS"/>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6"/>
          <p:cNvSpPr txBox="1"/>
          <p:nvPr>
            <p:ph idx="1" type="body"/>
          </p:nvPr>
        </p:nvSpPr>
        <p:spPr>
          <a:xfrm>
            <a:off x="1066800" y="1428750"/>
            <a:ext cx="6255600" cy="557700"/>
          </a:xfrm>
          <a:prstGeom prst="rect">
            <a:avLst/>
          </a:prstGeom>
          <a:noFill/>
          <a:ln>
            <a:noFill/>
          </a:ln>
        </p:spPr>
        <p:txBody>
          <a:bodyPr anchorCtr="0" anchor="b" bIns="45700" lIns="91425" spcFirstLastPara="1" rIns="91425" wrap="square" tIns="45700">
            <a:noAutofit/>
          </a:bodyPr>
          <a:lstStyle>
            <a:lvl1pPr indent="-228600" lvl="0" marL="457200" algn="r">
              <a:lnSpc>
                <a:spcPct val="100000"/>
              </a:lnSpc>
              <a:spcBef>
                <a:spcPts val="600"/>
              </a:spcBef>
              <a:spcAft>
                <a:spcPts val="0"/>
              </a:spcAft>
              <a:buSzPts val="1460"/>
              <a:buNone/>
              <a:defRPr sz="2000">
                <a:solidFill>
                  <a:schemeClr val="dk1"/>
                </a:solidFill>
              </a:defRPr>
            </a:lvl1pPr>
            <a:lvl2pPr indent="-228600" lvl="1" marL="914400" algn="l">
              <a:lnSpc>
                <a:spcPct val="100000"/>
              </a:lnSpc>
              <a:spcBef>
                <a:spcPts val="500"/>
              </a:spcBef>
              <a:spcAft>
                <a:spcPts val="0"/>
              </a:spcAft>
              <a:buSzPts val="1440"/>
              <a:buNone/>
              <a:defRPr sz="1800">
                <a:solidFill>
                  <a:srgbClr val="888888"/>
                </a:solidFill>
              </a:defRPr>
            </a:lvl2pPr>
            <a:lvl3pPr indent="-228600" lvl="2" marL="1371600" algn="l">
              <a:lnSpc>
                <a:spcPct val="100000"/>
              </a:lnSpc>
              <a:spcBef>
                <a:spcPts val="400"/>
              </a:spcBef>
              <a:spcAft>
                <a:spcPts val="0"/>
              </a:spcAft>
              <a:buSzPts val="960"/>
              <a:buNone/>
              <a:defRPr sz="1600">
                <a:solidFill>
                  <a:srgbClr val="888888"/>
                </a:solidFill>
              </a:defRPr>
            </a:lvl3pPr>
            <a:lvl4pPr indent="-228600" lvl="3" marL="1828800" algn="l">
              <a:lnSpc>
                <a:spcPct val="100000"/>
              </a:lnSpc>
              <a:spcBef>
                <a:spcPts val="280"/>
              </a:spcBef>
              <a:spcAft>
                <a:spcPts val="0"/>
              </a:spcAft>
              <a:buSzPts val="1120"/>
              <a:buNone/>
              <a:defRPr sz="1400">
                <a:solidFill>
                  <a:srgbClr val="888888"/>
                </a:solidFill>
              </a:defRPr>
            </a:lvl4pPr>
            <a:lvl5pPr indent="-228600" lvl="4" marL="2286000" algn="l">
              <a:lnSpc>
                <a:spcPct val="100000"/>
              </a:lnSpc>
              <a:spcBef>
                <a:spcPts val="400"/>
              </a:spcBef>
              <a:spcAft>
                <a:spcPts val="0"/>
              </a:spcAft>
              <a:buSzPts val="980"/>
              <a:buNone/>
              <a:defRPr sz="1400">
                <a:solidFill>
                  <a:srgbClr val="888888"/>
                </a:solidFill>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2" name="Google Shape;42;p6"/>
          <p:cNvSpPr txBox="1"/>
          <p:nvPr>
            <p:ph idx="10" type="dt"/>
          </p:nvPr>
        </p:nvSpPr>
        <p:spPr>
          <a:xfrm>
            <a:off x="4724238" y="4917608"/>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6"/>
          <p:cNvSpPr txBox="1"/>
          <p:nvPr>
            <p:ph idx="11" type="ftr"/>
          </p:nvPr>
        </p:nvSpPr>
        <p:spPr>
          <a:xfrm>
            <a:off x="1735358" y="4917608"/>
            <a:ext cx="2895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6"/>
          <p:cNvSpPr txBox="1"/>
          <p:nvPr>
            <p:ph idx="12" type="sldNum"/>
          </p:nvPr>
        </p:nvSpPr>
        <p:spPr>
          <a:xfrm>
            <a:off x="6733952" y="4916334"/>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5" name="Shape 45"/>
        <p:cNvGrpSpPr/>
        <p:nvPr/>
      </p:nvGrpSpPr>
      <p:grpSpPr>
        <a:xfrm>
          <a:off x="0" y="0"/>
          <a:ext cx="0" cy="0"/>
          <a:chOff x="0" y="0"/>
          <a:chExt cx="0" cy="0"/>
        </a:xfrm>
      </p:grpSpPr>
      <p:sp>
        <p:nvSpPr>
          <p:cNvPr id="46" name="Google Shape;46;p7"/>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body"/>
          </p:nvPr>
        </p:nvSpPr>
        <p:spPr>
          <a:xfrm>
            <a:off x="457200"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8" name="Google Shape;48;p7"/>
          <p:cNvSpPr txBox="1"/>
          <p:nvPr>
            <p:ph idx="2" type="body"/>
          </p:nvPr>
        </p:nvSpPr>
        <p:spPr>
          <a:xfrm>
            <a:off x="4178808" y="1200150"/>
            <a:ext cx="3520500" cy="3394500"/>
          </a:xfrm>
          <a:prstGeom prst="rect">
            <a:avLst/>
          </a:prstGeom>
          <a:noFill/>
          <a:ln>
            <a:noFill/>
          </a:ln>
        </p:spPr>
        <p:txBody>
          <a:bodyPr anchorCtr="0" anchor="t" bIns="45700" lIns="91425" spcFirstLastPara="1" rIns="91425" wrap="square" tIns="45700">
            <a:noAutofit/>
          </a:bodyPr>
          <a:lstStyle>
            <a:lvl1pPr indent="-358394" lvl="0" marL="457200" algn="l">
              <a:lnSpc>
                <a:spcPct val="100000"/>
              </a:lnSpc>
              <a:spcBef>
                <a:spcPts val="600"/>
              </a:spcBef>
              <a:spcAft>
                <a:spcPts val="0"/>
              </a:spcAft>
              <a:buSzPts val="2044"/>
              <a:buChar char="⦿"/>
              <a:defRPr sz="2800"/>
            </a:lvl1pPr>
            <a:lvl2pPr indent="-350519" lvl="1" marL="914400" algn="l">
              <a:lnSpc>
                <a:spcPct val="100000"/>
              </a:lnSpc>
              <a:spcBef>
                <a:spcPts val="500"/>
              </a:spcBef>
              <a:spcAft>
                <a:spcPts val="0"/>
              </a:spcAft>
              <a:buSzPts val="1920"/>
              <a:buChar char="◼"/>
              <a:defRPr sz="2400"/>
            </a:lvl2pPr>
            <a:lvl3pPr indent="-304800" lvl="2" marL="1371600" algn="l">
              <a:lnSpc>
                <a:spcPct val="100000"/>
              </a:lnSpc>
              <a:spcBef>
                <a:spcPts val="400"/>
              </a:spcBef>
              <a:spcAft>
                <a:spcPts val="0"/>
              </a:spcAft>
              <a:buSzPts val="1200"/>
              <a:buChar char="?"/>
              <a:defRPr sz="2000"/>
            </a:lvl3pPr>
            <a:lvl4pPr indent="-320039" lvl="3" marL="1828800" algn="l">
              <a:lnSpc>
                <a:spcPct val="100000"/>
              </a:lnSpc>
              <a:spcBef>
                <a:spcPts val="360"/>
              </a:spcBef>
              <a:spcAft>
                <a:spcPts val="0"/>
              </a:spcAft>
              <a:buSzPts val="1440"/>
              <a:buChar char="⚫"/>
              <a:defRPr sz="1800"/>
            </a:lvl4pPr>
            <a:lvl5pPr indent="-308610" lvl="4" marL="2286000" algn="l">
              <a:lnSpc>
                <a:spcPct val="100000"/>
              </a:lnSpc>
              <a:spcBef>
                <a:spcPts val="400"/>
              </a:spcBef>
              <a:spcAft>
                <a:spcPts val="0"/>
              </a:spcAft>
              <a:buSzPts val="1260"/>
              <a:buChar char="◉"/>
              <a:defRPr sz="18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49" name="Google Shape;49;p7"/>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7"/>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2" name="Shape 52"/>
        <p:cNvGrpSpPr/>
        <p:nvPr/>
      </p:nvGrpSpPr>
      <p:grpSpPr>
        <a:xfrm>
          <a:off x="0" y="0"/>
          <a:ext cx="0" cy="0"/>
          <a:chOff x="0" y="0"/>
          <a:chExt cx="0" cy="0"/>
        </a:xfrm>
      </p:grpSpPr>
      <p:sp>
        <p:nvSpPr>
          <p:cNvPr id="53" name="Google Shape;53;p8"/>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38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 type="body"/>
          </p:nvPr>
        </p:nvSpPr>
        <p:spPr>
          <a:xfrm>
            <a:off x="457200"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5" name="Google Shape;55;p8"/>
          <p:cNvSpPr txBox="1"/>
          <p:nvPr>
            <p:ph idx="2" type="body"/>
          </p:nvPr>
        </p:nvSpPr>
        <p:spPr>
          <a:xfrm>
            <a:off x="4178808" y="4400550"/>
            <a:ext cx="3520500" cy="342900"/>
          </a:xfrm>
          <a:prstGeom prst="rect">
            <a:avLst/>
          </a:prstGeom>
          <a:noFill/>
          <a:ln cap="flat" cmpd="sng" w="12700">
            <a:solidFill>
              <a:schemeClr val="dk2"/>
            </a:solidFill>
            <a:prstDash val="solid"/>
            <a:round/>
            <a:headEnd len="sm" w="sm" type="none"/>
            <a:tailEnd len="sm" w="sm" type="none"/>
          </a:ln>
        </p:spPr>
        <p:txBody>
          <a:bodyPr anchorCtr="0" anchor="ctr" bIns="45700" lIns="91425" spcFirstLastPara="1" rIns="91425" wrap="square" tIns="45700">
            <a:noAutofit/>
          </a:bodyPr>
          <a:lstStyle>
            <a:lvl1pPr indent="-228600" lvl="0" marL="457200" algn="ctr">
              <a:lnSpc>
                <a:spcPct val="100000"/>
              </a:lnSpc>
              <a:spcBef>
                <a:spcPts val="600"/>
              </a:spcBef>
              <a:spcAft>
                <a:spcPts val="0"/>
              </a:spcAft>
              <a:buSzPts val="1314"/>
              <a:buNone/>
              <a:defRPr b="1" sz="1800">
                <a:solidFill>
                  <a:schemeClr val="dk2"/>
                </a:solidFill>
                <a:latin typeface="Trebuchet MS"/>
                <a:ea typeface="Trebuchet MS"/>
                <a:cs typeface="Trebuchet MS"/>
                <a:sym typeface="Trebuchet MS"/>
              </a:defRPr>
            </a:lvl1pPr>
            <a:lvl2pPr indent="-228600" lvl="1" marL="914400" algn="l">
              <a:lnSpc>
                <a:spcPct val="100000"/>
              </a:lnSpc>
              <a:spcBef>
                <a:spcPts val="500"/>
              </a:spcBef>
              <a:spcAft>
                <a:spcPts val="0"/>
              </a:spcAft>
              <a:buSzPts val="1600"/>
              <a:buNone/>
              <a:defRPr b="1" sz="2000">
                <a:solidFill>
                  <a:schemeClr val="lt1"/>
                </a:solidFill>
                <a:latin typeface="Trebuchet MS"/>
                <a:ea typeface="Trebuchet MS"/>
                <a:cs typeface="Trebuchet MS"/>
                <a:sym typeface="Trebuchet MS"/>
              </a:defRPr>
            </a:lvl2pPr>
            <a:lvl3pPr indent="-228600" lvl="2" marL="1371600" algn="l">
              <a:lnSpc>
                <a:spcPct val="100000"/>
              </a:lnSpc>
              <a:spcBef>
                <a:spcPts val="400"/>
              </a:spcBef>
              <a:spcAft>
                <a:spcPts val="0"/>
              </a:spcAft>
              <a:buSzPts val="1080"/>
              <a:buNone/>
              <a:defRPr b="1" sz="1800">
                <a:solidFill>
                  <a:schemeClr val="lt1"/>
                </a:solidFill>
                <a:latin typeface="Trebuchet MS"/>
                <a:ea typeface="Trebuchet MS"/>
                <a:cs typeface="Trebuchet MS"/>
                <a:sym typeface="Trebuchet MS"/>
              </a:defRPr>
            </a:lvl3pPr>
            <a:lvl4pPr indent="-228600" lvl="3" marL="1828800" algn="l">
              <a:lnSpc>
                <a:spcPct val="100000"/>
              </a:lnSpc>
              <a:spcBef>
                <a:spcPts val="320"/>
              </a:spcBef>
              <a:spcAft>
                <a:spcPts val="0"/>
              </a:spcAft>
              <a:buSzPts val="1280"/>
              <a:buNone/>
              <a:defRPr b="1" sz="1600">
                <a:solidFill>
                  <a:schemeClr val="lt1"/>
                </a:solidFill>
                <a:latin typeface="Trebuchet MS"/>
                <a:ea typeface="Trebuchet MS"/>
                <a:cs typeface="Trebuchet MS"/>
                <a:sym typeface="Trebuchet MS"/>
              </a:defRPr>
            </a:lvl4pPr>
            <a:lvl5pPr indent="-228600" lvl="4" marL="2286000" algn="l">
              <a:lnSpc>
                <a:spcPct val="100000"/>
              </a:lnSpc>
              <a:spcBef>
                <a:spcPts val="400"/>
              </a:spcBef>
              <a:spcAft>
                <a:spcPts val="0"/>
              </a:spcAft>
              <a:buSzPts val="1120"/>
              <a:buNone/>
              <a:defRPr b="1" sz="1600">
                <a:solidFill>
                  <a:schemeClr val="lt1"/>
                </a:solidFill>
                <a:latin typeface="Trebuchet MS"/>
                <a:ea typeface="Trebuchet MS"/>
                <a:cs typeface="Trebuchet MS"/>
                <a:sym typeface="Trebuchet MS"/>
              </a:defRPr>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6" name="Google Shape;56;p8"/>
          <p:cNvSpPr txBox="1"/>
          <p:nvPr>
            <p:ph idx="3" type="body"/>
          </p:nvPr>
        </p:nvSpPr>
        <p:spPr>
          <a:xfrm>
            <a:off x="457200"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7" name="Google Shape;57;p8"/>
          <p:cNvSpPr txBox="1"/>
          <p:nvPr>
            <p:ph idx="4" type="body"/>
          </p:nvPr>
        </p:nvSpPr>
        <p:spPr>
          <a:xfrm>
            <a:off x="4178808" y="1283880"/>
            <a:ext cx="3520500" cy="3086100"/>
          </a:xfrm>
          <a:prstGeom prst="rect">
            <a:avLst/>
          </a:prstGeom>
          <a:noFill/>
          <a:ln>
            <a:noFill/>
          </a:ln>
        </p:spPr>
        <p:txBody>
          <a:bodyPr anchorCtr="0" anchor="t" bIns="45700" lIns="91425" spcFirstLastPara="1" rIns="91425" wrap="square" tIns="45700">
            <a:noAutofit/>
          </a:bodyPr>
          <a:lstStyle>
            <a:lvl1pPr indent="-339852" lvl="0" marL="457200" algn="l">
              <a:lnSpc>
                <a:spcPct val="100000"/>
              </a:lnSpc>
              <a:spcBef>
                <a:spcPts val="600"/>
              </a:spcBef>
              <a:spcAft>
                <a:spcPts val="0"/>
              </a:spcAft>
              <a:buSzPts val="1752"/>
              <a:buChar char="⦿"/>
              <a:defRPr sz="2400"/>
            </a:lvl1pPr>
            <a:lvl2pPr indent="-330200" lvl="1" marL="914400" algn="l">
              <a:lnSpc>
                <a:spcPct val="100000"/>
              </a:lnSpc>
              <a:spcBef>
                <a:spcPts val="500"/>
              </a:spcBef>
              <a:spcAft>
                <a:spcPts val="0"/>
              </a:spcAft>
              <a:buSzPts val="1600"/>
              <a:buChar char="◼"/>
              <a:defRPr sz="2000"/>
            </a:lvl2pPr>
            <a:lvl3pPr indent="-297180" lvl="2" marL="1371600" algn="l">
              <a:lnSpc>
                <a:spcPct val="100000"/>
              </a:lnSpc>
              <a:spcBef>
                <a:spcPts val="400"/>
              </a:spcBef>
              <a:spcAft>
                <a:spcPts val="0"/>
              </a:spcAft>
              <a:buSzPts val="1080"/>
              <a:buChar char="?"/>
              <a:defRPr sz="1800"/>
            </a:lvl3pPr>
            <a:lvl4pPr indent="-309880" lvl="3" marL="1828800" algn="l">
              <a:lnSpc>
                <a:spcPct val="100000"/>
              </a:lnSpc>
              <a:spcBef>
                <a:spcPts val="320"/>
              </a:spcBef>
              <a:spcAft>
                <a:spcPts val="0"/>
              </a:spcAft>
              <a:buSzPts val="1280"/>
              <a:buChar char="⚫"/>
              <a:defRPr sz="1600"/>
            </a:lvl4pPr>
            <a:lvl5pPr indent="-299720" lvl="4" marL="2286000" algn="l">
              <a:lnSpc>
                <a:spcPct val="100000"/>
              </a:lnSpc>
              <a:spcBef>
                <a:spcPts val="400"/>
              </a:spcBef>
              <a:spcAft>
                <a:spcPts val="0"/>
              </a:spcAft>
              <a:buSzPts val="1120"/>
              <a:buChar char="◉"/>
              <a:defRPr sz="1600"/>
            </a:lvl5pPr>
            <a:lvl6pPr indent="-320039" lvl="5" marL="2743200" algn="l">
              <a:lnSpc>
                <a:spcPct val="100000"/>
              </a:lnSpc>
              <a:spcBef>
                <a:spcPts val="400"/>
              </a:spcBef>
              <a:spcAft>
                <a:spcPts val="0"/>
              </a:spcAft>
              <a:buSzPts val="1440"/>
              <a:buChar char="⚫"/>
              <a:defRPr/>
            </a:lvl6pPr>
            <a:lvl7pPr indent="-320039" lvl="6" marL="3200400" algn="l">
              <a:lnSpc>
                <a:spcPct val="100000"/>
              </a:lnSpc>
              <a:spcBef>
                <a:spcPts val="360"/>
              </a:spcBef>
              <a:spcAft>
                <a:spcPts val="0"/>
              </a:spcAft>
              <a:buSzPts val="1440"/>
              <a:buChar char="◼"/>
              <a:defRPr/>
            </a:lvl7pPr>
            <a:lvl8pPr indent="-342900" lvl="7" marL="3657600" algn="l">
              <a:lnSpc>
                <a:spcPct val="100000"/>
              </a:lnSpc>
              <a:spcBef>
                <a:spcPts val="30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58" name="Google Shape;58;p8"/>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8"/>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8"/>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1" name="Shape 61"/>
        <p:cNvGrpSpPr/>
        <p:nvPr/>
      </p:nvGrpSpPr>
      <p:grpSpPr>
        <a:xfrm>
          <a:off x="0" y="0"/>
          <a:ext cx="0" cy="0"/>
          <a:chOff x="0" y="0"/>
          <a:chExt cx="0" cy="0"/>
        </a:xfrm>
      </p:grpSpPr>
      <p:sp>
        <p:nvSpPr>
          <p:cNvPr id="62" name="Google Shape;62;p9"/>
          <p:cNvSpPr txBox="1"/>
          <p:nvPr>
            <p:ph type="title"/>
          </p:nvPr>
        </p:nvSpPr>
        <p:spPr>
          <a:xfrm>
            <a:off x="457200" y="240030"/>
            <a:ext cx="7242000" cy="857400"/>
          </a:xfrm>
          <a:prstGeom prst="rect">
            <a:avLst/>
          </a:prstGeom>
          <a:noFill/>
          <a:ln>
            <a:noFill/>
          </a:ln>
        </p:spPr>
        <p:txBody>
          <a:bodyPr anchorCtr="0" anchor="b" bIns="0" lIns="45700" spcFirstLastPara="1" rIns="45700" wrap="square" tIns="0">
            <a:noAutofit/>
          </a:bodyPr>
          <a:lstStyle>
            <a:lvl1pPr lvl="0" algn="l">
              <a:lnSpc>
                <a:spcPct val="100000"/>
              </a:lnSpc>
              <a:spcBef>
                <a:spcPts val="0"/>
              </a:spcBef>
              <a:spcAft>
                <a:spcPts val="0"/>
              </a:spcAft>
              <a:buClr>
                <a:srgbClr val="FEF7F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9"/>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0"/>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algn="l">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0"/>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algn="r">
              <a:lnSpc>
                <a:spcPct val="100000"/>
              </a:lnSpc>
              <a:spcBef>
                <a:spcPts val="0"/>
              </a:spcBef>
              <a:spcAft>
                <a:spcPts val="0"/>
              </a:spcAft>
              <a:buSzPts val="14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0"/>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5" name="Shape 5"/>
        <p:cNvGrpSpPr/>
        <p:nvPr/>
      </p:nvGrpSpPr>
      <p:grpSpPr>
        <a:xfrm>
          <a:off x="0" y="0"/>
          <a:ext cx="0" cy="0"/>
          <a:chOff x="0" y="0"/>
          <a:chExt cx="0" cy="0"/>
        </a:xfrm>
      </p:grpSpPr>
      <p:sp>
        <p:nvSpPr>
          <p:cNvPr id="6" name="Google Shape;6;p1"/>
          <p:cNvSpPr/>
          <p:nvPr/>
        </p:nvSpPr>
        <p:spPr>
          <a:xfrm flipH="1">
            <a:off x="8153400" y="0"/>
            <a:ext cx="990600" cy="5143500"/>
          </a:xfrm>
          <a:prstGeom prst="rect">
            <a:avLst/>
          </a:prstGeom>
          <a:blipFill rotWithShape="1">
            <a:blip r:embed="rId1">
              <a:alphaModFix amt="43000"/>
            </a:blip>
            <a:tile algn="tl" flip="none" tx="0" sx="50000" ty="0" sy="50000"/>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Trebuchet MS"/>
              <a:ea typeface="Trebuchet MS"/>
              <a:cs typeface="Trebuchet MS"/>
              <a:sym typeface="Trebuchet MS"/>
            </a:endParaRPr>
          </a:p>
        </p:txBody>
      </p:sp>
      <p:sp>
        <p:nvSpPr>
          <p:cNvPr id="7" name="Google Shape;7;p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marR="0" rtl="0" algn="l">
              <a:lnSpc>
                <a:spcPct val="100000"/>
              </a:lnSpc>
              <a:spcBef>
                <a:spcPts val="0"/>
              </a:spcBef>
              <a:spcAft>
                <a:spcPts val="0"/>
              </a:spcAft>
              <a:buClr>
                <a:srgbClr val="FEF7F0"/>
              </a:buClr>
              <a:buSzPts val="3800"/>
              <a:buFont typeface="Trebuchet MS"/>
              <a:buNone/>
              <a:defRPr b="1" i="0" sz="3800" u="none" cap="none" strike="noStrike">
                <a:solidFill>
                  <a:srgbClr val="FEF7F0"/>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49123" lvl="0" marL="457200" marR="0" rtl="0" algn="l">
              <a:lnSpc>
                <a:spcPct val="100000"/>
              </a:lnSpc>
              <a:spcBef>
                <a:spcPts val="600"/>
              </a:spcBef>
              <a:spcAft>
                <a:spcPts val="0"/>
              </a:spcAft>
              <a:buClr>
                <a:schemeClr val="dk2"/>
              </a:buClr>
              <a:buSzPts val="1898"/>
              <a:buFont typeface="Noto Sans Symbols"/>
              <a:buChar char="⦿"/>
              <a:defRPr b="0" i="0" sz="2600" u="none" cap="none" strike="noStrike">
                <a:solidFill>
                  <a:schemeClr val="dk1"/>
                </a:solidFill>
                <a:latin typeface="Trebuchet MS"/>
                <a:ea typeface="Trebuchet MS"/>
                <a:cs typeface="Trebuchet MS"/>
                <a:sym typeface="Trebuchet MS"/>
              </a:defRPr>
            </a:lvl1pPr>
            <a:lvl2pPr indent="-345440" lvl="1" marL="914400" marR="0" rtl="0" algn="l">
              <a:lnSpc>
                <a:spcPct val="100000"/>
              </a:lnSpc>
              <a:spcBef>
                <a:spcPts val="500"/>
              </a:spcBef>
              <a:spcAft>
                <a:spcPts val="0"/>
              </a:spcAft>
              <a:buClr>
                <a:schemeClr val="accent4"/>
              </a:buClr>
              <a:buSzPts val="1840"/>
              <a:buFont typeface="Noto Sans Symbols"/>
              <a:buChar char="◼"/>
              <a:defRPr b="0" i="0" sz="2300" u="none" cap="none" strike="noStrike">
                <a:solidFill>
                  <a:srgbClr val="6C6C6C"/>
                </a:solidFill>
                <a:latin typeface="Trebuchet MS"/>
                <a:ea typeface="Trebuchet MS"/>
                <a:cs typeface="Trebuchet MS"/>
                <a:sym typeface="Trebuchet MS"/>
              </a:defRPr>
            </a:lvl2pPr>
            <a:lvl3pPr indent="-304800" lvl="2" marL="1371600" marR="0" rtl="0" algn="l">
              <a:lnSpc>
                <a:spcPct val="100000"/>
              </a:lnSpc>
              <a:spcBef>
                <a:spcPts val="400"/>
              </a:spcBef>
              <a:spcAft>
                <a:spcPts val="0"/>
              </a:spcAft>
              <a:buClr>
                <a:schemeClr val="accent4"/>
              </a:buClr>
              <a:buSzPts val="1200"/>
              <a:buFont typeface="Noto Sans Symbols"/>
              <a:buChar char="🞆"/>
              <a:defRPr b="0" i="0" sz="2000" u="none" cap="none" strike="noStrike">
                <a:solidFill>
                  <a:schemeClr val="dk1"/>
                </a:solidFill>
                <a:latin typeface="Trebuchet MS"/>
                <a:ea typeface="Trebuchet MS"/>
                <a:cs typeface="Trebuchet MS"/>
                <a:sym typeface="Trebuchet MS"/>
              </a:defRPr>
            </a:lvl3pPr>
            <a:lvl4pPr indent="-330200" lvl="3" marL="1828800" marR="0" rtl="0" algn="l">
              <a:lnSpc>
                <a:spcPct val="100000"/>
              </a:lnSpc>
              <a:spcBef>
                <a:spcPts val="400"/>
              </a:spcBef>
              <a:spcAft>
                <a:spcPts val="0"/>
              </a:spcAft>
              <a:buClr>
                <a:schemeClr val="accent4"/>
              </a:buClr>
              <a:buSzPts val="1600"/>
              <a:buFont typeface="Noto Sans Symbols"/>
              <a:buChar char="⚫"/>
              <a:defRPr b="0" i="0" sz="2000" u="none" cap="none" strike="noStrike">
                <a:solidFill>
                  <a:srgbClr val="6C6C6C"/>
                </a:solidFill>
                <a:latin typeface="Trebuchet MS"/>
                <a:ea typeface="Trebuchet MS"/>
                <a:cs typeface="Trebuchet MS"/>
                <a:sym typeface="Trebuchet MS"/>
              </a:defRPr>
            </a:lvl4pPr>
            <a:lvl5pPr indent="-308610" lvl="4" marL="2286000" marR="0" rtl="0" algn="l">
              <a:lnSpc>
                <a:spcPct val="100000"/>
              </a:lnSpc>
              <a:spcBef>
                <a:spcPts val="400"/>
              </a:spcBef>
              <a:spcAft>
                <a:spcPts val="0"/>
              </a:spcAft>
              <a:buClr>
                <a:schemeClr val="accent4"/>
              </a:buClr>
              <a:buSzPts val="1260"/>
              <a:buFont typeface="Noto Sans Symbols"/>
              <a:buChar char="◉"/>
              <a:defRPr b="0" i="0" sz="1800" u="none" cap="none" strike="noStrike">
                <a:solidFill>
                  <a:schemeClr val="dk1"/>
                </a:solidFill>
                <a:latin typeface="Trebuchet MS"/>
                <a:ea typeface="Trebuchet MS"/>
                <a:cs typeface="Trebuchet MS"/>
                <a:sym typeface="Trebuchet MS"/>
              </a:defRPr>
            </a:lvl5pPr>
            <a:lvl6pPr indent="-320039" lvl="5" marL="2743200" marR="0" rtl="0" algn="l">
              <a:lnSpc>
                <a:spcPct val="100000"/>
              </a:lnSpc>
              <a:spcBef>
                <a:spcPts val="400"/>
              </a:spcBef>
              <a:spcAft>
                <a:spcPts val="0"/>
              </a:spcAft>
              <a:buClr>
                <a:schemeClr val="accent4"/>
              </a:buClr>
              <a:buSzPts val="1440"/>
              <a:buFont typeface="Noto Sans Symbols"/>
              <a:buChar char="⚫"/>
              <a:defRPr b="0" i="0" sz="1800" u="none" cap="none" strike="noStrike">
                <a:solidFill>
                  <a:srgbClr val="6C6C6C"/>
                </a:solidFill>
                <a:latin typeface="Trebuchet MS"/>
                <a:ea typeface="Trebuchet MS"/>
                <a:cs typeface="Trebuchet MS"/>
                <a:sym typeface="Trebuchet MS"/>
              </a:defRPr>
            </a:lvl6pPr>
            <a:lvl7pPr indent="-309879" lvl="6" marL="3200400" marR="0" rtl="0" algn="l">
              <a:lnSpc>
                <a:spcPct val="100000"/>
              </a:lnSpc>
              <a:spcBef>
                <a:spcPts val="320"/>
              </a:spcBef>
              <a:spcAft>
                <a:spcPts val="0"/>
              </a:spcAft>
              <a:buClr>
                <a:schemeClr val="accent4"/>
              </a:buClr>
              <a:buSzPts val="1280"/>
              <a:buFont typeface="Noto Sans Symbols"/>
              <a:buChar char="◼"/>
              <a:defRPr b="0" i="0" sz="1600" u="none" cap="none" strike="noStrike">
                <a:solidFill>
                  <a:schemeClr val="dk1"/>
                </a:solidFill>
                <a:latin typeface="Trebuchet MS"/>
                <a:ea typeface="Trebuchet MS"/>
                <a:cs typeface="Trebuchet MS"/>
                <a:sym typeface="Trebuchet MS"/>
              </a:defRPr>
            </a:lvl7pPr>
            <a:lvl8pPr indent="-330200" lvl="7" marL="3657600" marR="0" rtl="0" algn="l">
              <a:lnSpc>
                <a:spcPct val="100000"/>
              </a:lnSpc>
              <a:spcBef>
                <a:spcPts val="300"/>
              </a:spcBef>
              <a:spcAft>
                <a:spcPts val="0"/>
              </a:spcAft>
              <a:buClr>
                <a:schemeClr val="accent4"/>
              </a:buClr>
              <a:buSzPts val="1600"/>
              <a:buFont typeface="Trebuchet MS"/>
              <a:buChar char="•"/>
              <a:defRPr b="0" i="0" sz="1600" u="none" cap="none" strike="noStrike">
                <a:solidFill>
                  <a:srgbClr val="6C6C6C"/>
                </a:solidFill>
                <a:latin typeface="Trebuchet MS"/>
                <a:ea typeface="Trebuchet MS"/>
                <a:cs typeface="Trebuchet MS"/>
                <a:sym typeface="Trebuchet MS"/>
              </a:defRPr>
            </a:lvl8pPr>
            <a:lvl9pPr indent="-317500" lvl="8" marL="4114800" marR="0" rtl="0" algn="l">
              <a:lnSpc>
                <a:spcPct val="100000"/>
              </a:lnSpc>
              <a:spcBef>
                <a:spcPts val="280"/>
              </a:spcBef>
              <a:spcAft>
                <a:spcPts val="0"/>
              </a:spcAft>
              <a:buClr>
                <a:schemeClr val="accent4"/>
              </a:buClr>
              <a:buSzPts val="1400"/>
              <a:buFont typeface="Noto Sans Symbols"/>
              <a:buChar char="▪"/>
              <a:defRPr b="0" i="0" sz="1400" u="none" cap="none" strike="noStrike">
                <a:solidFill>
                  <a:schemeClr val="dk1"/>
                </a:solidFill>
                <a:latin typeface="Trebuchet MS"/>
                <a:ea typeface="Trebuchet MS"/>
                <a:cs typeface="Trebuchet MS"/>
                <a:sym typeface="Trebuchet MS"/>
              </a:defRPr>
            </a:lvl9pPr>
          </a:lstStyle>
          <a:p/>
        </p:txBody>
      </p:sp>
      <p:sp>
        <p:nvSpPr>
          <p:cNvPr id="9" name="Google Shape;9;p1"/>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0" name="Google Shape;10;p1"/>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2"/>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Trebuchet MS"/>
                <a:ea typeface="Trebuchet MS"/>
                <a:cs typeface="Trebuchet MS"/>
                <a:sym typeface="Trebuchet MS"/>
              </a:defRPr>
            </a:lvl9pPr>
          </a:lstStyle>
          <a:p/>
        </p:txBody>
      </p:sp>
      <p:sp>
        <p:nvSpPr>
          <p:cNvPr id="11" name="Google Shape;11;p1"/>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www.youtube.com/watch?v=xTczn5RUgnk" TargetMode="Externa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youtube.com/watch?v=xTczn5RUgnk" TargetMode="External"/><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2.jpg"/><Relationship Id="rId13" Type="http://schemas.openxmlformats.org/officeDocument/2006/relationships/hyperlink" Target="http://www.youtube.com/watch?v=c4CSGZGbX30" TargetMode="External"/><Relationship Id="rId12" Type="http://schemas.openxmlformats.org/officeDocument/2006/relationships/image" Target="../media/image12.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4.jpg"/><Relationship Id="rId9" Type="http://schemas.openxmlformats.org/officeDocument/2006/relationships/hyperlink" Target="http://www.youtube.com/watch?v=ezDjGtRbSPM" TargetMode="External"/><Relationship Id="rId14" Type="http://schemas.openxmlformats.org/officeDocument/2006/relationships/image" Target="../media/image8.jpg"/><Relationship Id="rId5" Type="http://schemas.openxmlformats.org/officeDocument/2006/relationships/hyperlink" Target="http://www.youtube.com/watch?v=G0lYgEuHrgc" TargetMode="External"/><Relationship Id="rId6" Type="http://schemas.openxmlformats.org/officeDocument/2006/relationships/image" Target="../media/image7.jpg"/><Relationship Id="rId7" Type="http://schemas.openxmlformats.org/officeDocument/2006/relationships/hyperlink" Target="http://www.youtube.com/watch?v=xTczn5RUgnk" TargetMode="External"/><Relationship Id="rId8" Type="http://schemas.openxmlformats.org/officeDocument/2006/relationships/image" Target="../media/image1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0.png"/><Relationship Id="rId4" Type="http://schemas.openxmlformats.org/officeDocument/2006/relationships/hyperlink" Target="http://www.youtube.com/watch?v=4ASKMcdCc3g" TargetMode="External"/><Relationship Id="rId5"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www.youtube.com/watch?v=1iSuZngvCpY" TargetMode="External"/><Relationship Id="rId4"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s://www.youtube.com/watch?v=1iSuZngvCpY"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s://1.cdn.edl.io/WUTTdy5n6twrWeuXVdjkb03XhiSLQZaf9aYtJmlBMlxNYNJ7.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5"/>
          <p:cNvSpPr txBox="1"/>
          <p:nvPr>
            <p:ph type="ctrTitle"/>
          </p:nvPr>
        </p:nvSpPr>
        <p:spPr>
          <a:xfrm>
            <a:off x="3366868" y="400050"/>
            <a:ext cx="5105400" cy="2151000"/>
          </a:xfrm>
          <a:prstGeom prst="rect">
            <a:avLst/>
          </a:prstGeom>
        </p:spPr>
        <p:txBody>
          <a:bodyPr anchorCtr="0" anchor="b" bIns="0" lIns="45700" spcFirstLastPara="1" rIns="45700" wrap="square" tIns="0">
            <a:noAutofit/>
          </a:bodyPr>
          <a:lstStyle/>
          <a:p>
            <a:pPr indent="0" lvl="0" marL="0" rtl="0" algn="r">
              <a:spcBef>
                <a:spcPts val="0"/>
              </a:spcBef>
              <a:spcAft>
                <a:spcPts val="0"/>
              </a:spcAft>
              <a:buNone/>
            </a:pPr>
            <a:r>
              <a:rPr lang="en">
                <a:solidFill>
                  <a:srgbClr val="351C75"/>
                </a:solidFill>
              </a:rPr>
              <a:t>PBL Lesson #1</a:t>
            </a:r>
            <a:endParaRPr>
              <a:solidFill>
                <a:srgbClr val="351C75"/>
              </a:solidFill>
            </a:endParaRPr>
          </a:p>
        </p:txBody>
      </p:sp>
      <p:sp>
        <p:nvSpPr>
          <p:cNvPr id="103" name="Google Shape;103;p15"/>
          <p:cNvSpPr txBox="1"/>
          <p:nvPr>
            <p:ph idx="1" type="subTitle"/>
          </p:nvPr>
        </p:nvSpPr>
        <p:spPr>
          <a:xfrm>
            <a:off x="3354442" y="2654898"/>
            <a:ext cx="5114700" cy="825900"/>
          </a:xfrm>
          <a:prstGeom prst="rect">
            <a:avLst/>
          </a:prstGeom>
        </p:spPr>
        <p:txBody>
          <a:bodyPr anchorCtr="0" anchor="t" bIns="0" lIns="45700" spcFirstLastPara="1" rIns="45700" wrap="square" tIns="0">
            <a:noAutofit/>
          </a:bodyPr>
          <a:lstStyle/>
          <a:p>
            <a:pPr indent="0" lvl="0" marL="0" rtl="0" algn="ctr">
              <a:spcBef>
                <a:spcPts val="600"/>
              </a:spcBef>
              <a:spcAft>
                <a:spcPts val="0"/>
              </a:spcAft>
              <a:buNone/>
            </a:pPr>
            <a:r>
              <a:rPr lang="en">
                <a:solidFill>
                  <a:srgbClr val="FF0000"/>
                </a:solidFill>
              </a:rPr>
              <a:t>Introduction to PBL</a:t>
            </a:r>
            <a:endParaRPr>
              <a:solidFill>
                <a:srgbClr val="FF0000"/>
              </a:solidFill>
            </a:endParaRPr>
          </a:p>
          <a:p>
            <a:pPr indent="0" lvl="0" marL="0" rtl="0" algn="ctr">
              <a:spcBef>
                <a:spcPts val="600"/>
              </a:spcBef>
              <a:spcAft>
                <a:spcPts val="0"/>
              </a:spcAft>
              <a:buNone/>
            </a:pPr>
            <a:r>
              <a:rPr lang="en">
                <a:solidFill>
                  <a:srgbClr val="FF0000"/>
                </a:solidFill>
              </a:rPr>
              <a:t>Definition of Health</a:t>
            </a:r>
            <a:endParaRPr>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pic>
        <p:nvPicPr>
          <p:cNvPr id="162" name="Google Shape;162;p24"/>
          <p:cNvPicPr preferRelativeResize="0"/>
          <p:nvPr/>
        </p:nvPicPr>
        <p:blipFill rotWithShape="1">
          <a:blip r:embed="rId3">
            <a:alphaModFix/>
          </a:blip>
          <a:srcRect b="0" l="0" r="0" t="0"/>
          <a:stretch/>
        </p:blipFill>
        <p:spPr>
          <a:xfrm>
            <a:off x="845150" y="109525"/>
            <a:ext cx="6819900" cy="4924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pic>
        <p:nvPicPr>
          <p:cNvPr id="167" name="Google Shape;167;p25"/>
          <p:cNvPicPr preferRelativeResize="0"/>
          <p:nvPr/>
        </p:nvPicPr>
        <p:blipFill rotWithShape="1">
          <a:blip r:embed="rId3">
            <a:alphaModFix/>
          </a:blip>
          <a:srcRect b="0" l="0" r="0" t="0"/>
          <a:stretch/>
        </p:blipFill>
        <p:spPr>
          <a:xfrm>
            <a:off x="152400" y="152400"/>
            <a:ext cx="7631323" cy="48387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pic>
        <p:nvPicPr>
          <p:cNvPr id="172" name="Google Shape;172;p26"/>
          <p:cNvPicPr preferRelativeResize="0"/>
          <p:nvPr/>
        </p:nvPicPr>
        <p:blipFill rotWithShape="1">
          <a:blip r:embed="rId3">
            <a:alphaModFix/>
          </a:blip>
          <a:srcRect b="0" l="0" r="0" t="0"/>
          <a:stretch/>
        </p:blipFill>
        <p:spPr>
          <a:xfrm>
            <a:off x="152400" y="152400"/>
            <a:ext cx="8701529" cy="48387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pic>
        <p:nvPicPr>
          <p:cNvPr id="177" name="Google Shape;177;p27"/>
          <p:cNvPicPr preferRelativeResize="0"/>
          <p:nvPr/>
        </p:nvPicPr>
        <p:blipFill rotWithShape="1">
          <a:blip r:embed="rId3">
            <a:alphaModFix/>
          </a:blip>
          <a:srcRect b="0" l="0" r="0" t="0"/>
          <a:stretch/>
        </p:blipFill>
        <p:spPr>
          <a:xfrm>
            <a:off x="152400" y="152400"/>
            <a:ext cx="8634054" cy="48386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pic>
        <p:nvPicPr>
          <p:cNvPr id="182" name="Google Shape;182;p28"/>
          <p:cNvPicPr preferRelativeResize="0"/>
          <p:nvPr/>
        </p:nvPicPr>
        <p:blipFill rotWithShape="1">
          <a:blip r:embed="rId3">
            <a:alphaModFix/>
          </a:blip>
          <a:srcRect b="0" l="0" r="0" t="0"/>
          <a:stretch/>
        </p:blipFill>
        <p:spPr>
          <a:xfrm>
            <a:off x="152400" y="152400"/>
            <a:ext cx="8793087" cy="48387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pic>
        <p:nvPicPr>
          <p:cNvPr id="187" name="Google Shape;187;p29"/>
          <p:cNvPicPr preferRelativeResize="0"/>
          <p:nvPr/>
        </p:nvPicPr>
        <p:blipFill rotWithShape="1">
          <a:blip r:embed="rId3">
            <a:alphaModFix/>
          </a:blip>
          <a:srcRect b="0" l="0" r="0" t="0"/>
          <a:stretch/>
        </p:blipFill>
        <p:spPr>
          <a:xfrm>
            <a:off x="152400" y="152400"/>
            <a:ext cx="7695998" cy="48386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0"/>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pic>
        <p:nvPicPr>
          <p:cNvPr id="193" name="Google Shape;193;p30"/>
          <p:cNvPicPr preferRelativeResize="0"/>
          <p:nvPr/>
        </p:nvPicPr>
        <p:blipFill rotWithShape="1">
          <a:blip r:embed="rId3">
            <a:alphaModFix/>
          </a:blip>
          <a:srcRect b="0" l="0" r="0" t="0"/>
          <a:stretch/>
        </p:blipFill>
        <p:spPr>
          <a:xfrm>
            <a:off x="224200" y="415200"/>
            <a:ext cx="8599700" cy="38315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3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199" name="Google Shape;199;p3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200" name="Google Shape;200;p31"/>
          <p:cNvPicPr preferRelativeResize="0"/>
          <p:nvPr/>
        </p:nvPicPr>
        <p:blipFill rotWithShape="1">
          <a:blip r:embed="rId3">
            <a:alphaModFix/>
          </a:blip>
          <a:srcRect b="0" l="0" r="0" t="0"/>
          <a:stretch/>
        </p:blipFill>
        <p:spPr>
          <a:xfrm>
            <a:off x="335900" y="0"/>
            <a:ext cx="8472200" cy="5143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2"/>
          <p:cNvSpPr txBox="1"/>
          <p:nvPr>
            <p:ph type="title"/>
          </p:nvPr>
        </p:nvSpPr>
        <p:spPr>
          <a:xfrm>
            <a:off x="457200" y="240027"/>
            <a:ext cx="7239000" cy="5286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Divide Roles</a:t>
            </a:r>
            <a:endParaRPr>
              <a:solidFill>
                <a:srgbClr val="000000"/>
              </a:solidFill>
            </a:endParaRPr>
          </a:p>
        </p:txBody>
      </p:sp>
      <p:sp>
        <p:nvSpPr>
          <p:cNvPr id="206" name="Google Shape;206;p32"/>
          <p:cNvSpPr txBox="1"/>
          <p:nvPr>
            <p:ph idx="1" type="body"/>
          </p:nvPr>
        </p:nvSpPr>
        <p:spPr>
          <a:xfrm>
            <a:off x="73325" y="853975"/>
            <a:ext cx="7983300" cy="4205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Team Task #1 - find best role for each team member </a:t>
            </a:r>
            <a:endParaRPr b="1"/>
          </a:p>
          <a:p>
            <a:pPr indent="-312039" lvl="0" marL="457200" rtl="0" algn="l">
              <a:lnSpc>
                <a:spcPct val="100000"/>
              </a:lnSpc>
              <a:spcBef>
                <a:spcPts val="600"/>
              </a:spcBef>
              <a:spcAft>
                <a:spcPts val="0"/>
              </a:spcAft>
              <a:buSzPts val="1314"/>
              <a:buAutoNum type="arabicPeriod"/>
            </a:pPr>
            <a:r>
              <a:rPr lang="en">
                <a:solidFill>
                  <a:srgbClr val="0000FF"/>
                </a:solidFill>
              </a:rPr>
              <a:t>Read</a:t>
            </a:r>
            <a:r>
              <a:rPr lang="en"/>
              <a:t> through the role descriptions on cards again.</a:t>
            </a:r>
            <a:endParaRPr/>
          </a:p>
          <a:p>
            <a:pPr indent="-312039" lvl="0" marL="457200" rtl="0" algn="l">
              <a:lnSpc>
                <a:spcPct val="100000"/>
              </a:lnSpc>
              <a:spcBef>
                <a:spcPts val="0"/>
              </a:spcBef>
              <a:spcAft>
                <a:spcPts val="0"/>
              </a:spcAft>
              <a:buSzPts val="1314"/>
              <a:buAutoNum type="arabicPeriod"/>
            </a:pPr>
            <a:r>
              <a:rPr lang="en">
                <a:solidFill>
                  <a:srgbClr val="0000FF"/>
                </a:solidFill>
              </a:rPr>
              <a:t>Decide</a:t>
            </a:r>
            <a:r>
              <a:rPr lang="en"/>
              <a:t> for yourself: Which role matches your skills the best?</a:t>
            </a:r>
            <a:endParaRPr/>
          </a:p>
          <a:p>
            <a:pPr indent="-312039" lvl="0" marL="457200" rtl="0" algn="l">
              <a:lnSpc>
                <a:spcPct val="100000"/>
              </a:lnSpc>
              <a:spcBef>
                <a:spcPts val="0"/>
              </a:spcBef>
              <a:spcAft>
                <a:spcPts val="0"/>
              </a:spcAft>
              <a:buSzPts val="1314"/>
              <a:buAutoNum type="arabicPeriod"/>
            </a:pPr>
            <a:r>
              <a:rPr lang="en">
                <a:solidFill>
                  <a:srgbClr val="0000FF"/>
                </a:solidFill>
              </a:rPr>
              <a:t>Discuss</a:t>
            </a:r>
            <a:r>
              <a:rPr lang="en"/>
              <a:t> how to best match roles with team members to get the most work done.</a:t>
            </a:r>
            <a:endParaRPr/>
          </a:p>
          <a:p>
            <a:pPr indent="-312039" lvl="0" marL="457200" rtl="0" algn="l">
              <a:lnSpc>
                <a:spcPct val="100000"/>
              </a:lnSpc>
              <a:spcBef>
                <a:spcPts val="0"/>
              </a:spcBef>
              <a:spcAft>
                <a:spcPts val="0"/>
              </a:spcAft>
              <a:buSzPts val="1314"/>
              <a:buAutoNum type="arabicPeriod"/>
            </a:pPr>
            <a:r>
              <a:rPr lang="en">
                <a:solidFill>
                  <a:srgbClr val="0000FF"/>
                </a:solidFill>
              </a:rPr>
              <a:t>Write</a:t>
            </a:r>
            <a:r>
              <a:rPr lang="en"/>
              <a:t> roles on card and hand to teacher.</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207" name="Google Shape;207;p32" title="Electric  - 5 Minute Countdown">
            <a:hlinkClick r:id="rId3"/>
          </p:cNvPr>
          <p:cNvPicPr preferRelativeResize="0"/>
          <p:nvPr/>
        </p:nvPicPr>
        <p:blipFill rotWithShape="1">
          <a:blip r:embed="rId4">
            <a:alphaModFix/>
          </a:blip>
          <a:srcRect b="0" l="0" r="0" t="0"/>
          <a:stretch/>
        </p:blipFill>
        <p:spPr>
          <a:xfrm>
            <a:off x="6858000" y="0"/>
            <a:ext cx="2286000" cy="17145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3"/>
          <p:cNvSpPr txBox="1"/>
          <p:nvPr>
            <p:ph type="title"/>
          </p:nvPr>
        </p:nvSpPr>
        <p:spPr>
          <a:xfrm>
            <a:off x="457200" y="240027"/>
            <a:ext cx="7239000" cy="5286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Team Norms</a:t>
            </a:r>
            <a:endParaRPr>
              <a:solidFill>
                <a:srgbClr val="000000"/>
              </a:solidFill>
            </a:endParaRPr>
          </a:p>
        </p:txBody>
      </p:sp>
      <p:sp>
        <p:nvSpPr>
          <p:cNvPr id="213" name="Google Shape;213;p33"/>
          <p:cNvSpPr txBox="1"/>
          <p:nvPr>
            <p:ph idx="1" type="body"/>
          </p:nvPr>
        </p:nvSpPr>
        <p:spPr>
          <a:xfrm>
            <a:off x="365850" y="902724"/>
            <a:ext cx="7330200" cy="3939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Team Task #2: Team Norms</a:t>
            </a:r>
            <a:endParaRPr b="1"/>
          </a:p>
          <a:p>
            <a:pPr indent="0" lvl="0" marL="0" rtl="0" algn="l">
              <a:lnSpc>
                <a:spcPct val="100000"/>
              </a:lnSpc>
              <a:spcBef>
                <a:spcPts val="600"/>
              </a:spcBef>
              <a:spcAft>
                <a:spcPts val="0"/>
              </a:spcAft>
              <a:buSzPts val="1314"/>
              <a:buNone/>
            </a:pPr>
            <a:r>
              <a:t/>
            </a:r>
            <a:endParaRPr/>
          </a:p>
          <a:p>
            <a:pPr indent="0" lvl="0" marL="0" rtl="0" algn="l">
              <a:lnSpc>
                <a:spcPct val="100000"/>
              </a:lnSpc>
              <a:spcBef>
                <a:spcPts val="600"/>
              </a:spcBef>
              <a:spcAft>
                <a:spcPts val="0"/>
              </a:spcAft>
              <a:buSzPts val="1314"/>
              <a:buNone/>
            </a:pPr>
            <a:r>
              <a:rPr lang="en"/>
              <a:t>What </a:t>
            </a:r>
            <a:r>
              <a:rPr lang="en">
                <a:solidFill>
                  <a:srgbClr val="FF0000"/>
                </a:solidFill>
              </a:rPr>
              <a:t>rules/guidelines</a:t>
            </a:r>
            <a:r>
              <a:rPr lang="en"/>
              <a:t> do you need to </a:t>
            </a:r>
            <a:r>
              <a:rPr lang="en">
                <a:solidFill>
                  <a:srgbClr val="0000FF"/>
                </a:solidFill>
              </a:rPr>
              <a:t>work</a:t>
            </a:r>
            <a:r>
              <a:rPr lang="en"/>
              <a:t> together </a:t>
            </a:r>
            <a:r>
              <a:rPr lang="en" u="sng">
                <a:solidFill>
                  <a:srgbClr val="134F5C"/>
                </a:solidFill>
              </a:rPr>
              <a:t>effectively</a:t>
            </a:r>
            <a:r>
              <a:rPr lang="en"/>
              <a:t>?</a:t>
            </a:r>
            <a:endParaRPr/>
          </a:p>
          <a:p>
            <a:pPr indent="-312039" lvl="0" marL="457200" rtl="0" algn="l">
              <a:lnSpc>
                <a:spcPct val="100000"/>
              </a:lnSpc>
              <a:spcBef>
                <a:spcPts val="600"/>
              </a:spcBef>
              <a:spcAft>
                <a:spcPts val="0"/>
              </a:spcAft>
              <a:buClr>
                <a:srgbClr val="0000FF"/>
              </a:buClr>
              <a:buSzPts val="1314"/>
              <a:buChar char="-"/>
            </a:pPr>
            <a:r>
              <a:rPr lang="en">
                <a:solidFill>
                  <a:srgbClr val="0000FF"/>
                </a:solidFill>
              </a:rPr>
              <a:t>Discuss </a:t>
            </a:r>
            <a:r>
              <a:rPr lang="en">
                <a:solidFill>
                  <a:srgbClr val="000000"/>
                </a:solidFill>
              </a:rPr>
              <a:t>(Manager and Reflector lead)</a:t>
            </a:r>
            <a:endParaRPr>
              <a:solidFill>
                <a:srgbClr val="000000"/>
              </a:solidFill>
            </a:endParaRPr>
          </a:p>
          <a:p>
            <a:pPr indent="-312039" lvl="0" marL="457200" rtl="0" algn="l">
              <a:lnSpc>
                <a:spcPct val="100000"/>
              </a:lnSpc>
              <a:spcBef>
                <a:spcPts val="0"/>
              </a:spcBef>
              <a:spcAft>
                <a:spcPts val="0"/>
              </a:spcAft>
              <a:buSzPts val="1314"/>
              <a:buChar char="-"/>
            </a:pPr>
            <a:r>
              <a:rPr lang="en">
                <a:solidFill>
                  <a:srgbClr val="0000FF"/>
                </a:solidFill>
              </a:rPr>
              <a:t>List</a:t>
            </a:r>
            <a:r>
              <a:rPr lang="en"/>
              <a:t> the rules on the poster paper (Recorder)</a:t>
            </a:r>
            <a:endParaRPr/>
          </a:p>
          <a:p>
            <a:pPr indent="-312039" lvl="0" marL="457200" rtl="0" algn="l">
              <a:lnSpc>
                <a:spcPct val="100000"/>
              </a:lnSpc>
              <a:spcBef>
                <a:spcPts val="0"/>
              </a:spcBef>
              <a:spcAft>
                <a:spcPts val="0"/>
              </a:spcAft>
              <a:buSzPts val="1314"/>
              <a:buChar char="-"/>
            </a:pPr>
            <a:r>
              <a:rPr lang="en">
                <a:solidFill>
                  <a:srgbClr val="0000FF"/>
                </a:solidFill>
              </a:rPr>
              <a:t>Sign</a:t>
            </a:r>
            <a:r>
              <a:rPr lang="en"/>
              <a:t> the poster (Presenter will bring poster to front)</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214" name="Google Shape;214;p33" title="Electric  - 5 Minute Countdown">
            <a:hlinkClick r:id="rId3"/>
          </p:cNvPr>
          <p:cNvPicPr preferRelativeResize="0"/>
          <p:nvPr/>
        </p:nvPicPr>
        <p:blipFill rotWithShape="1">
          <a:blip r:embed="rId4">
            <a:alphaModFix/>
          </a:blip>
          <a:srcRect b="0" l="0" r="0" t="0"/>
          <a:stretch/>
        </p:blipFill>
        <p:spPr>
          <a:xfrm>
            <a:off x="6800675" y="68650"/>
            <a:ext cx="2286000" cy="1714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107" name="Shape 107"/>
        <p:cNvGrpSpPr/>
        <p:nvPr/>
      </p:nvGrpSpPr>
      <p:grpSpPr>
        <a:xfrm>
          <a:off x="0" y="0"/>
          <a:ext cx="0" cy="0"/>
          <a:chOff x="0" y="0"/>
          <a:chExt cx="0" cy="0"/>
        </a:xfrm>
      </p:grpSpPr>
      <p:sp>
        <p:nvSpPr>
          <p:cNvPr id="108" name="Google Shape;108;p16"/>
          <p:cNvSpPr txBox="1"/>
          <p:nvPr>
            <p:ph type="title"/>
          </p:nvPr>
        </p:nvSpPr>
        <p:spPr>
          <a:xfrm>
            <a:off x="819150" y="845600"/>
            <a:ext cx="7505700" cy="9546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3000"/>
              <a:buNone/>
            </a:pPr>
            <a:r>
              <a:rPr lang="en"/>
              <a:t>Timers</a:t>
            </a:r>
            <a:endParaRPr/>
          </a:p>
        </p:txBody>
      </p:sp>
      <p:sp>
        <p:nvSpPr>
          <p:cNvPr id="109" name="Google Shape;109;p16"/>
          <p:cNvSpPr txBox="1"/>
          <p:nvPr>
            <p:ph idx="1" type="body"/>
          </p:nvPr>
        </p:nvSpPr>
        <p:spPr>
          <a:xfrm>
            <a:off x="819150" y="1990725"/>
            <a:ext cx="7505700" cy="2448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898"/>
              <a:buNone/>
            </a:pPr>
            <a:r>
              <a:t/>
            </a:r>
            <a:endParaRPr/>
          </a:p>
        </p:txBody>
      </p:sp>
      <p:pic>
        <p:nvPicPr>
          <p:cNvPr descr="This timer counts down silently until it reaches 0:00, then a police siren sounds to alert you that time is up." id="110" name="Google Shape;110;p16" title="10 Minute Timer">
            <a:hlinkClick r:id="rId3"/>
          </p:cNvPr>
          <p:cNvPicPr preferRelativeResize="0"/>
          <p:nvPr/>
        </p:nvPicPr>
        <p:blipFill rotWithShape="1">
          <a:blip r:embed="rId4">
            <a:alphaModFix/>
          </a:blip>
          <a:srcRect b="0" l="0" r="0" t="0"/>
          <a:stretch/>
        </p:blipFill>
        <p:spPr>
          <a:xfrm>
            <a:off x="5935400" y="1068425"/>
            <a:ext cx="2083850" cy="1562900"/>
          </a:xfrm>
          <a:prstGeom prst="rect">
            <a:avLst/>
          </a:prstGeom>
          <a:noFill/>
          <a:ln>
            <a:noFill/>
          </a:ln>
        </p:spPr>
      </p:pic>
      <p:pic>
        <p:nvPicPr>
          <p:cNvPr descr="COUNTDOWN TIMER 2 minute" id="111" name="Google Shape;111;p16" title="2 min COUNTDOWN TIMER ( v 638 ) TIMER with sound  music 4k">
            <a:hlinkClick r:id="rId5"/>
          </p:cNvPr>
          <p:cNvPicPr preferRelativeResize="0"/>
          <p:nvPr/>
        </p:nvPicPr>
        <p:blipFill rotWithShape="1">
          <a:blip r:embed="rId6">
            <a:alphaModFix/>
          </a:blip>
          <a:srcRect b="0" l="0" r="0" t="0"/>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12" name="Google Shape;112;p16" title="Electric  - 5 Minute Countdown">
            <a:hlinkClick r:id="rId7"/>
          </p:cNvPr>
          <p:cNvPicPr preferRelativeResize="0"/>
          <p:nvPr/>
        </p:nvPicPr>
        <p:blipFill rotWithShape="1">
          <a:blip r:embed="rId8">
            <a:alphaModFix/>
          </a:blip>
          <a:srcRect b="0" l="0" r="0" t="0"/>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113" name="Google Shape;113;p16" title="20 Minute Timer with Relaxing Music! Calm Music for Peace, Meditation, Sleep for Kids!">
            <a:hlinkClick r:id="rId9"/>
          </p:cNvPr>
          <p:cNvPicPr preferRelativeResize="0"/>
          <p:nvPr/>
        </p:nvPicPr>
        <p:blipFill rotWithShape="1">
          <a:blip r:embed="rId10">
            <a:alphaModFix/>
          </a:blip>
          <a:srcRect b="0" l="0" r="0" t="0"/>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114" name="Google Shape;114;p16" title="22 MINUTE - TIMER &amp; ALARM - 1080p - COUNTDOWN">
            <a:hlinkClick r:id="rId11"/>
          </p:cNvPr>
          <p:cNvPicPr preferRelativeResize="0"/>
          <p:nvPr/>
        </p:nvPicPr>
        <p:blipFill rotWithShape="1">
          <a:blip r:embed="rId12">
            <a:alphaModFix/>
          </a:blip>
          <a:srcRect b="0" l="0" r="0" t="0"/>
          <a:stretch/>
        </p:blipFill>
        <p:spPr>
          <a:xfrm>
            <a:off x="5783474" y="2817175"/>
            <a:ext cx="2122124" cy="1591587"/>
          </a:xfrm>
          <a:prstGeom prst="rect">
            <a:avLst/>
          </a:prstGeom>
          <a:noFill/>
          <a:ln>
            <a:noFill/>
          </a:ln>
        </p:spPr>
      </p:pic>
      <p:pic>
        <p:nvPicPr>
          <p:cNvPr descr="20 minute timer with alarm.&#10;&#10;20 minuten timer met alarm" id="115" name="Google Shape;115;p16" title="20 Minute Countdown Timer with Alarm">
            <a:hlinkClick r:id="rId13"/>
          </p:cNvPr>
          <p:cNvPicPr preferRelativeResize="0"/>
          <p:nvPr/>
        </p:nvPicPr>
        <p:blipFill rotWithShape="1">
          <a:blip r:embed="rId14">
            <a:alphaModFix/>
          </a:blip>
          <a:srcRect b="0" l="0" r="0" t="0"/>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4"/>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Building Background 1</a:t>
            </a:r>
            <a:endParaRPr>
              <a:solidFill>
                <a:srgbClr val="000000"/>
              </a:solidFill>
            </a:endParaRPr>
          </a:p>
        </p:txBody>
      </p:sp>
      <p:sp>
        <p:nvSpPr>
          <p:cNvPr id="220" name="Google Shape;220;p34"/>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Team Task #3: Work together to find a definition of Health</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35"/>
          <p:cNvSpPr txBox="1"/>
          <p:nvPr>
            <p:ph type="title"/>
          </p:nvPr>
        </p:nvSpPr>
        <p:spPr>
          <a:xfrm>
            <a:off x="0" y="5"/>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Topic 1: What is Health?</a:t>
            </a:r>
            <a:endParaRPr>
              <a:solidFill>
                <a:srgbClr val="000000"/>
              </a:solidFill>
            </a:endParaRPr>
          </a:p>
        </p:txBody>
      </p:sp>
      <p:sp>
        <p:nvSpPr>
          <p:cNvPr id="226" name="Google Shape;226;p35"/>
          <p:cNvSpPr txBox="1"/>
          <p:nvPr>
            <p:ph idx="1" type="body"/>
          </p:nvPr>
        </p:nvSpPr>
        <p:spPr>
          <a:xfrm>
            <a:off x="61075" y="857400"/>
            <a:ext cx="8283600" cy="42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t>Your team will </a:t>
            </a:r>
            <a:r>
              <a:rPr lang="en">
                <a:solidFill>
                  <a:srgbClr val="0000FF"/>
                </a:solidFill>
              </a:rPr>
              <a:t>find</a:t>
            </a:r>
            <a:r>
              <a:rPr lang="en"/>
              <a:t> a </a:t>
            </a:r>
            <a:r>
              <a:rPr lang="en">
                <a:solidFill>
                  <a:srgbClr val="FF0000"/>
                </a:solidFill>
              </a:rPr>
              <a:t>definition</a:t>
            </a:r>
            <a:r>
              <a:rPr lang="en"/>
              <a:t> for health:</a:t>
            </a:r>
            <a:endParaRPr/>
          </a:p>
          <a:p>
            <a:pPr indent="0" lvl="0" marL="0" rtl="0" algn="l">
              <a:lnSpc>
                <a:spcPct val="100000"/>
              </a:lnSpc>
              <a:spcBef>
                <a:spcPts val="600"/>
              </a:spcBef>
              <a:spcAft>
                <a:spcPts val="0"/>
              </a:spcAft>
              <a:buSzPts val="1314"/>
              <a:buNone/>
            </a:pPr>
            <a:r>
              <a:t/>
            </a:r>
            <a:endParaRPr sz="1000"/>
          </a:p>
          <a:p>
            <a:pPr indent="0" lvl="0" marL="0" rtl="0" algn="l">
              <a:lnSpc>
                <a:spcPct val="100000"/>
              </a:lnSpc>
              <a:spcBef>
                <a:spcPts val="600"/>
              </a:spcBef>
              <a:spcAft>
                <a:spcPts val="0"/>
              </a:spcAft>
              <a:buSzPts val="1314"/>
              <a:buNone/>
            </a:pPr>
            <a:r>
              <a:rPr lang="en"/>
              <a:t>A: On your Whiteboard, </a:t>
            </a:r>
            <a:r>
              <a:rPr lang="en">
                <a:solidFill>
                  <a:srgbClr val="0000FF"/>
                </a:solidFill>
              </a:rPr>
              <a:t>create</a:t>
            </a:r>
            <a:r>
              <a:rPr lang="en"/>
              <a:t> a </a:t>
            </a:r>
            <a:r>
              <a:rPr lang="en">
                <a:solidFill>
                  <a:srgbClr val="FF0000"/>
                </a:solidFill>
              </a:rPr>
              <a:t>WEB</a:t>
            </a:r>
            <a:r>
              <a:rPr lang="en"/>
              <a:t> for your concept (idea) of the word HEALTH.</a:t>
            </a:r>
            <a:endParaRPr/>
          </a:p>
          <a:p>
            <a:pPr indent="-312039" lvl="0" marL="457200" rtl="0" algn="l">
              <a:lnSpc>
                <a:spcPct val="100000"/>
              </a:lnSpc>
              <a:spcBef>
                <a:spcPts val="600"/>
              </a:spcBef>
              <a:spcAft>
                <a:spcPts val="0"/>
              </a:spcAft>
              <a:buSzPts val="1314"/>
              <a:buAutoNum type="arabicPeriod"/>
            </a:pPr>
            <a:r>
              <a:rPr lang="en">
                <a:solidFill>
                  <a:srgbClr val="0000FF"/>
                </a:solidFill>
              </a:rPr>
              <a:t>Write </a:t>
            </a:r>
            <a:r>
              <a:rPr lang="en"/>
              <a:t>the word HEALTH in the middle of your poster</a:t>
            </a:r>
            <a:endParaRPr/>
          </a:p>
          <a:p>
            <a:pPr indent="-312039" lvl="0" marL="457200" rtl="0" algn="l">
              <a:lnSpc>
                <a:spcPct val="100000"/>
              </a:lnSpc>
              <a:spcBef>
                <a:spcPts val="0"/>
              </a:spcBef>
              <a:spcAft>
                <a:spcPts val="0"/>
              </a:spcAft>
              <a:buSzPts val="1314"/>
              <a:buAutoNum type="arabicPeriod"/>
            </a:pPr>
            <a:r>
              <a:rPr lang="en">
                <a:solidFill>
                  <a:srgbClr val="0000FF"/>
                </a:solidFill>
              </a:rPr>
              <a:t>Brainstorm</a:t>
            </a:r>
            <a:r>
              <a:rPr lang="en"/>
              <a:t> (think about) </a:t>
            </a:r>
            <a:r>
              <a:rPr i="1" lang="en">
                <a:solidFill>
                  <a:srgbClr val="FF0000"/>
                </a:solidFill>
              </a:rPr>
              <a:t>areas</a:t>
            </a:r>
            <a:r>
              <a:rPr lang="en">
                <a:solidFill>
                  <a:srgbClr val="FF0000"/>
                </a:solidFill>
              </a:rPr>
              <a:t> of health</a:t>
            </a:r>
            <a:r>
              <a:rPr lang="en"/>
              <a:t> and </a:t>
            </a:r>
            <a:r>
              <a:rPr lang="en">
                <a:solidFill>
                  <a:srgbClr val="FF0000"/>
                </a:solidFill>
              </a:rPr>
              <a:t>factors</a:t>
            </a:r>
            <a:r>
              <a:rPr lang="en"/>
              <a:t> that </a:t>
            </a:r>
            <a:r>
              <a:rPr i="1" lang="en"/>
              <a:t>influence</a:t>
            </a:r>
            <a:r>
              <a:rPr lang="en"/>
              <a:t> health</a:t>
            </a:r>
            <a:endParaRPr/>
          </a:p>
          <a:p>
            <a:pPr indent="0" lvl="0" marL="0" rtl="0" algn="l">
              <a:lnSpc>
                <a:spcPct val="100000"/>
              </a:lnSpc>
              <a:spcBef>
                <a:spcPts val="600"/>
              </a:spcBef>
              <a:spcAft>
                <a:spcPts val="0"/>
              </a:spcAft>
              <a:buSzPts val="1314"/>
              <a:buNone/>
            </a:pPr>
            <a:r>
              <a:t/>
            </a:r>
            <a:endParaRPr/>
          </a:p>
        </p:txBody>
      </p:sp>
      <p:pic>
        <p:nvPicPr>
          <p:cNvPr id="227" name="Google Shape;227;p35"/>
          <p:cNvPicPr preferRelativeResize="0"/>
          <p:nvPr/>
        </p:nvPicPr>
        <p:blipFill rotWithShape="1">
          <a:blip r:embed="rId3">
            <a:alphaModFix/>
          </a:blip>
          <a:srcRect b="0" l="0" r="0" t="0"/>
          <a:stretch/>
        </p:blipFill>
        <p:spPr>
          <a:xfrm>
            <a:off x="6789125" y="0"/>
            <a:ext cx="2354876" cy="1819674"/>
          </a:xfrm>
          <a:prstGeom prst="rect">
            <a:avLst/>
          </a:prstGeom>
          <a:noFill/>
          <a:ln>
            <a:noFill/>
          </a:ln>
        </p:spPr>
      </p:pic>
      <p:pic>
        <p:nvPicPr>
          <p:cNvPr descr="This timer counts down silently until it reaches 0:00, then a police siren sounds to alert you that time is up." id="228" name="Google Shape;228;p35" title="10 Minute Timer">
            <a:hlinkClick r:id="rId4"/>
          </p:cNvPr>
          <p:cNvPicPr preferRelativeResize="0"/>
          <p:nvPr/>
        </p:nvPicPr>
        <p:blipFill rotWithShape="1">
          <a:blip r:embed="rId5">
            <a:alphaModFix/>
          </a:blip>
          <a:srcRect b="0" l="0" r="0" t="0"/>
          <a:stretch/>
        </p:blipFill>
        <p:spPr>
          <a:xfrm>
            <a:off x="7330625" y="3861375"/>
            <a:ext cx="1813375" cy="13600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36"/>
          <p:cNvSpPr txBox="1"/>
          <p:nvPr>
            <p:ph type="title"/>
          </p:nvPr>
        </p:nvSpPr>
        <p:spPr>
          <a:xfrm>
            <a:off x="0" y="5"/>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Topic 1: What is Health?</a:t>
            </a:r>
            <a:endParaRPr>
              <a:solidFill>
                <a:srgbClr val="000000"/>
              </a:solidFill>
            </a:endParaRPr>
          </a:p>
        </p:txBody>
      </p:sp>
      <p:sp>
        <p:nvSpPr>
          <p:cNvPr id="234" name="Google Shape;234;p36"/>
          <p:cNvSpPr txBox="1"/>
          <p:nvPr>
            <p:ph idx="1" type="body"/>
          </p:nvPr>
        </p:nvSpPr>
        <p:spPr>
          <a:xfrm>
            <a:off x="61075" y="857400"/>
            <a:ext cx="8283600" cy="42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solidFill>
                  <a:srgbClr val="0000FF"/>
                </a:solidFill>
              </a:rPr>
              <a:t>Write </a:t>
            </a:r>
            <a:r>
              <a:rPr lang="en"/>
              <a:t>a </a:t>
            </a:r>
            <a:r>
              <a:rPr lang="en">
                <a:solidFill>
                  <a:srgbClr val="FF0000"/>
                </a:solidFill>
              </a:rPr>
              <a:t>definition</a:t>
            </a:r>
            <a:r>
              <a:rPr lang="en"/>
              <a:t> for health:</a:t>
            </a:r>
            <a:endParaRPr/>
          </a:p>
          <a:p>
            <a:pPr indent="0" lvl="0" marL="0" rtl="0" algn="l">
              <a:lnSpc>
                <a:spcPct val="100000"/>
              </a:lnSpc>
              <a:spcBef>
                <a:spcPts val="600"/>
              </a:spcBef>
              <a:spcAft>
                <a:spcPts val="0"/>
              </a:spcAft>
              <a:buSzPts val="1314"/>
              <a:buNone/>
            </a:pPr>
            <a:r>
              <a:t/>
            </a:r>
            <a:endParaRPr sz="1200"/>
          </a:p>
          <a:p>
            <a:pPr indent="0" lvl="0" marL="0" rtl="0" algn="l">
              <a:lnSpc>
                <a:spcPct val="100000"/>
              </a:lnSpc>
              <a:spcBef>
                <a:spcPts val="600"/>
              </a:spcBef>
              <a:spcAft>
                <a:spcPts val="0"/>
              </a:spcAft>
              <a:buSzPts val="1314"/>
              <a:buNone/>
            </a:pPr>
            <a:r>
              <a:rPr lang="en"/>
              <a:t>B:</a:t>
            </a:r>
            <a:r>
              <a:rPr lang="en">
                <a:solidFill>
                  <a:srgbClr val="0000FF"/>
                </a:solidFill>
              </a:rPr>
              <a:t> Use</a:t>
            </a:r>
            <a:r>
              <a:rPr lang="en"/>
              <a:t> your ideas to </a:t>
            </a:r>
            <a:r>
              <a:rPr lang="en">
                <a:solidFill>
                  <a:srgbClr val="0000FF"/>
                </a:solidFill>
              </a:rPr>
              <a:t>answer</a:t>
            </a:r>
            <a:r>
              <a:rPr lang="en"/>
              <a:t> the following question What does it mean to be healthy? </a:t>
            </a:r>
            <a:endParaRPr/>
          </a:p>
          <a:p>
            <a:pPr indent="0" lvl="0" marL="0" rtl="0" algn="l">
              <a:lnSpc>
                <a:spcPct val="100000"/>
              </a:lnSpc>
              <a:spcBef>
                <a:spcPts val="600"/>
              </a:spcBef>
              <a:spcAft>
                <a:spcPts val="0"/>
              </a:spcAft>
              <a:buSzPts val="1314"/>
              <a:buNone/>
            </a:pPr>
            <a:r>
              <a:rPr lang="en"/>
              <a:t>“To be healthy means…”</a:t>
            </a:r>
            <a:endParaRPr/>
          </a:p>
          <a:p>
            <a:pPr indent="0" lvl="0" marL="0" rtl="0" algn="l">
              <a:lnSpc>
                <a:spcPct val="100000"/>
              </a:lnSpc>
              <a:spcBef>
                <a:spcPts val="600"/>
              </a:spcBef>
              <a:spcAft>
                <a:spcPts val="0"/>
              </a:spcAft>
              <a:buSzPts val="1314"/>
              <a:buNone/>
            </a:pPr>
            <a:r>
              <a:t/>
            </a:r>
            <a:endParaRPr sz="1200"/>
          </a:p>
          <a:p>
            <a:pPr indent="0" lvl="0" marL="0" rtl="0" algn="l">
              <a:lnSpc>
                <a:spcPct val="100000"/>
              </a:lnSpc>
              <a:spcBef>
                <a:spcPts val="600"/>
              </a:spcBef>
              <a:spcAft>
                <a:spcPts val="0"/>
              </a:spcAft>
              <a:buSzPts val="1314"/>
              <a:buNone/>
            </a:pPr>
            <a:r>
              <a:rPr lang="en"/>
              <a:t>Is your answer a </a:t>
            </a:r>
            <a:r>
              <a:rPr lang="en">
                <a:solidFill>
                  <a:srgbClr val="FF0000"/>
                </a:solidFill>
              </a:rPr>
              <a:t>definition</a:t>
            </a:r>
            <a:r>
              <a:rPr lang="en"/>
              <a:t> for the word </a:t>
            </a:r>
            <a:r>
              <a:rPr lang="en">
                <a:solidFill>
                  <a:srgbClr val="FF0000"/>
                </a:solidFill>
              </a:rPr>
              <a:t>health</a:t>
            </a:r>
            <a:r>
              <a:rPr lang="en"/>
              <a:t> or do you have to add something?</a:t>
            </a:r>
            <a:endParaRPr/>
          </a:p>
          <a:p>
            <a:pPr indent="0" lvl="0" marL="0" rtl="0" algn="l">
              <a:lnSpc>
                <a:spcPct val="100000"/>
              </a:lnSpc>
              <a:spcBef>
                <a:spcPts val="600"/>
              </a:spcBef>
              <a:spcAft>
                <a:spcPts val="0"/>
              </a:spcAft>
              <a:buSzPts val="1314"/>
              <a:buNone/>
            </a:pPr>
            <a:r>
              <a:rPr lang="en"/>
              <a:t>“Health is/Health means….”</a:t>
            </a:r>
            <a:endParaRPr/>
          </a:p>
          <a:p>
            <a:pPr indent="0" lvl="0" marL="0" rtl="0" algn="l">
              <a:lnSpc>
                <a:spcPct val="100000"/>
              </a:lnSpc>
              <a:spcBef>
                <a:spcPts val="600"/>
              </a:spcBef>
              <a:spcAft>
                <a:spcPts val="0"/>
              </a:spcAft>
              <a:buSzPts val="1314"/>
              <a:buNone/>
            </a:pPr>
            <a:r>
              <a:t/>
            </a:r>
            <a:endParaRPr>
              <a:solidFill>
                <a:srgbClr val="0000FF"/>
              </a:solidFill>
            </a:endParaRPr>
          </a:p>
          <a:p>
            <a:pPr indent="0" lvl="0" marL="0" rtl="0" algn="l">
              <a:lnSpc>
                <a:spcPct val="100000"/>
              </a:lnSpc>
              <a:spcBef>
                <a:spcPts val="600"/>
              </a:spcBef>
              <a:spcAft>
                <a:spcPts val="0"/>
              </a:spcAft>
              <a:buSzPts val="1314"/>
              <a:buNone/>
            </a:pPr>
            <a:r>
              <a:t/>
            </a:r>
            <a:endParaRPr/>
          </a:p>
        </p:txBody>
      </p:sp>
      <p:pic>
        <p:nvPicPr>
          <p:cNvPr id="235" name="Google Shape;235;p36"/>
          <p:cNvPicPr preferRelativeResize="0"/>
          <p:nvPr/>
        </p:nvPicPr>
        <p:blipFill rotWithShape="1">
          <a:blip r:embed="rId3">
            <a:alphaModFix/>
          </a:blip>
          <a:srcRect b="35144" l="0" r="0" t="0"/>
          <a:stretch/>
        </p:blipFill>
        <p:spPr>
          <a:xfrm>
            <a:off x="7307650" y="0"/>
            <a:ext cx="1807850" cy="175797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p37"/>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Topic 1 Share out</a:t>
            </a:r>
            <a:endParaRPr>
              <a:solidFill>
                <a:srgbClr val="000000"/>
              </a:solidFill>
            </a:endParaRPr>
          </a:p>
        </p:txBody>
      </p:sp>
      <p:sp>
        <p:nvSpPr>
          <p:cNvPr id="241" name="Google Shape;241;p37"/>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Team Task #4: </a:t>
            </a:r>
            <a:r>
              <a:rPr lang="en"/>
              <a:t>Share your definition of Health with class.</a:t>
            </a:r>
            <a:endParaRPr/>
          </a:p>
          <a:p>
            <a:pPr indent="0" lvl="0" marL="0" rtl="0" algn="l">
              <a:lnSpc>
                <a:spcPct val="100000"/>
              </a:lnSpc>
              <a:spcBef>
                <a:spcPts val="600"/>
              </a:spcBef>
              <a:spcAft>
                <a:spcPts val="0"/>
              </a:spcAft>
              <a:buSzPts val="1314"/>
              <a:buNone/>
            </a:pPr>
            <a:r>
              <a:rPr b="1" lang="en"/>
              <a:t>Presenter </a:t>
            </a:r>
            <a:r>
              <a:rPr lang="en"/>
              <a:t>will explain WEB and Definition.</a:t>
            </a:r>
            <a:endParaRPr/>
          </a:p>
          <a:p>
            <a:pPr indent="0" lvl="0" marL="0" rtl="0" algn="l">
              <a:lnSpc>
                <a:spcPct val="100000"/>
              </a:lnSpc>
              <a:spcBef>
                <a:spcPts val="600"/>
              </a:spcBef>
              <a:spcAft>
                <a:spcPts val="0"/>
              </a:spcAft>
              <a:buSzPts val="1314"/>
              <a:buNone/>
            </a:pPr>
            <a:r>
              <a:rPr lang="en"/>
              <a:t>Use Whiteboard and help from Team if necessary.</a:t>
            </a:r>
            <a:endParaRPr/>
          </a:p>
        </p:txBody>
      </p:sp>
      <p:pic>
        <p:nvPicPr>
          <p:cNvPr id="242" name="Google Shape;242;p37"/>
          <p:cNvPicPr preferRelativeResize="0"/>
          <p:nvPr/>
        </p:nvPicPr>
        <p:blipFill>
          <a:blip r:embed="rId3">
            <a:alphaModFix/>
          </a:blip>
          <a:stretch>
            <a:fillRect/>
          </a:stretch>
        </p:blipFill>
        <p:spPr>
          <a:xfrm>
            <a:off x="6862473" y="3151000"/>
            <a:ext cx="2106825" cy="17475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38"/>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Use Padlet to share</a:t>
            </a:r>
            <a:endParaRPr>
              <a:solidFill>
                <a:srgbClr val="000000"/>
              </a:solidFill>
            </a:endParaRPr>
          </a:p>
        </p:txBody>
      </p:sp>
      <p:sp>
        <p:nvSpPr>
          <p:cNvPr id="248" name="Google Shape;248;p38"/>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312039" lvl="0" marL="457200" rtl="0" algn="l">
              <a:lnSpc>
                <a:spcPct val="100000"/>
              </a:lnSpc>
              <a:spcBef>
                <a:spcPts val="600"/>
              </a:spcBef>
              <a:spcAft>
                <a:spcPts val="0"/>
              </a:spcAft>
              <a:buSzPts val="1314"/>
              <a:buAutoNum type="arabicPeriod"/>
            </a:pPr>
            <a:r>
              <a:rPr lang="en"/>
              <a:t>Recorder logs in to Canvas</a:t>
            </a:r>
            <a:endParaRPr/>
          </a:p>
          <a:p>
            <a:pPr indent="-312039" lvl="0" marL="457200" rtl="0" algn="l">
              <a:lnSpc>
                <a:spcPct val="100000"/>
              </a:lnSpc>
              <a:spcBef>
                <a:spcPts val="0"/>
              </a:spcBef>
              <a:spcAft>
                <a:spcPts val="0"/>
              </a:spcAft>
              <a:buSzPts val="1314"/>
              <a:buAutoNum type="arabicPeriod"/>
            </a:pPr>
            <a:r>
              <a:rPr lang="en"/>
              <a:t>Find Padlet assignment.</a:t>
            </a:r>
            <a:endParaRPr/>
          </a:p>
          <a:p>
            <a:pPr indent="-312039" lvl="0" marL="457200" rtl="0" algn="l">
              <a:lnSpc>
                <a:spcPct val="100000"/>
              </a:lnSpc>
              <a:spcBef>
                <a:spcPts val="0"/>
              </a:spcBef>
              <a:spcAft>
                <a:spcPts val="0"/>
              </a:spcAft>
              <a:buSzPts val="1314"/>
              <a:buAutoNum type="arabicPeriod"/>
            </a:pPr>
            <a:r>
              <a:rPr lang="en"/>
              <a:t>Enter your team name and definition of health.</a:t>
            </a:r>
            <a:endParaRPr/>
          </a:p>
          <a:p>
            <a:pPr indent="0" lvl="0" marL="0" rtl="0" algn="l">
              <a:lnSpc>
                <a:spcPct val="100000"/>
              </a:lnSpc>
              <a:spcBef>
                <a:spcPts val="600"/>
              </a:spcBef>
              <a:spcAft>
                <a:spcPts val="0"/>
              </a:spcAft>
              <a:buSzPts val="1314"/>
              <a:buNone/>
            </a:pPr>
            <a:r>
              <a:t/>
            </a:r>
            <a:endParaRPr/>
          </a:p>
        </p:txBody>
      </p:sp>
      <p:pic>
        <p:nvPicPr>
          <p:cNvPr descr="Your health is influenced by a wide range of factors, and the body you were born with is only one of them. Learn about some of the other factors that influence our health and what public health professionals do to address them." id="249" name="Google Shape;249;p38" title="What Are Social Determinants of Health? | Michigan Public Health">
            <a:hlinkClick r:id="rId3"/>
          </p:cNvPr>
          <p:cNvPicPr preferRelativeResize="0"/>
          <p:nvPr/>
        </p:nvPicPr>
        <p:blipFill>
          <a:blip r:embed="rId4">
            <a:alphaModFix/>
          </a:blip>
          <a:stretch>
            <a:fillRect/>
          </a:stretch>
        </p:blipFill>
        <p:spPr>
          <a:xfrm>
            <a:off x="5761700" y="2606776"/>
            <a:ext cx="3382300" cy="25367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39"/>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All Team Discussion</a:t>
            </a:r>
            <a:endParaRPr>
              <a:solidFill>
                <a:srgbClr val="000000"/>
              </a:solidFill>
            </a:endParaRPr>
          </a:p>
        </p:txBody>
      </p:sp>
      <p:sp>
        <p:nvSpPr>
          <p:cNvPr id="255" name="Google Shape;255;p39"/>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Team Task #5: </a:t>
            </a:r>
            <a:r>
              <a:rPr b="1" lang="en">
                <a:solidFill>
                  <a:srgbClr val="0000FF"/>
                </a:solidFill>
              </a:rPr>
              <a:t>contribute</a:t>
            </a:r>
            <a:r>
              <a:rPr b="1" lang="en"/>
              <a:t> to </a:t>
            </a:r>
            <a:r>
              <a:rPr b="1" lang="en">
                <a:solidFill>
                  <a:srgbClr val="FF0000"/>
                </a:solidFill>
              </a:rPr>
              <a:t>class discussion</a:t>
            </a:r>
            <a:r>
              <a:rPr b="1" lang="en"/>
              <a:t> </a:t>
            </a:r>
            <a:endParaRPr b="1"/>
          </a:p>
          <a:p>
            <a:pPr indent="-312039" lvl="0" marL="457200" rtl="0" algn="l">
              <a:lnSpc>
                <a:spcPct val="100000"/>
              </a:lnSpc>
              <a:spcBef>
                <a:spcPts val="600"/>
              </a:spcBef>
              <a:spcAft>
                <a:spcPts val="0"/>
              </a:spcAft>
              <a:buSzPts val="1314"/>
              <a:buAutoNum type="arabicPeriod"/>
            </a:pPr>
            <a:r>
              <a:rPr b="1" lang="en"/>
              <a:t>Every team member can </a:t>
            </a:r>
            <a:r>
              <a:rPr b="1" lang="en">
                <a:solidFill>
                  <a:srgbClr val="0000FF"/>
                </a:solidFill>
              </a:rPr>
              <a:t>raise</a:t>
            </a:r>
            <a:r>
              <a:rPr b="1" lang="en"/>
              <a:t> their </a:t>
            </a:r>
            <a:r>
              <a:rPr b="1" lang="en">
                <a:solidFill>
                  <a:srgbClr val="FF0000"/>
                </a:solidFill>
              </a:rPr>
              <a:t>hand</a:t>
            </a:r>
            <a:r>
              <a:rPr b="1" lang="en"/>
              <a:t> to contribute to discussion</a:t>
            </a:r>
            <a:endParaRPr b="1"/>
          </a:p>
          <a:p>
            <a:pPr indent="-312039" lvl="0" marL="457200" rtl="0" algn="l">
              <a:lnSpc>
                <a:spcPct val="100000"/>
              </a:lnSpc>
              <a:spcBef>
                <a:spcPts val="0"/>
              </a:spcBef>
              <a:spcAft>
                <a:spcPts val="0"/>
              </a:spcAft>
              <a:buSzPts val="1314"/>
              <a:buAutoNum type="arabicPeriod"/>
            </a:pPr>
            <a:r>
              <a:rPr b="1" lang="en"/>
              <a:t>As a class,</a:t>
            </a:r>
            <a:r>
              <a:rPr b="1" lang="en">
                <a:solidFill>
                  <a:srgbClr val="0000FF"/>
                </a:solidFill>
              </a:rPr>
              <a:t> find </a:t>
            </a:r>
            <a:r>
              <a:rPr b="1" lang="en"/>
              <a:t>a common </a:t>
            </a:r>
            <a:r>
              <a:rPr b="1" lang="en">
                <a:solidFill>
                  <a:srgbClr val="FF0000"/>
                </a:solidFill>
              </a:rPr>
              <a:t>definition </a:t>
            </a:r>
            <a:r>
              <a:rPr b="1" lang="en"/>
              <a:t>of HEALTH</a:t>
            </a:r>
            <a:endParaRPr b="1"/>
          </a:p>
          <a:p>
            <a:pPr indent="-312039" lvl="0" marL="457200" rtl="0" algn="l">
              <a:lnSpc>
                <a:spcPct val="100000"/>
              </a:lnSpc>
              <a:spcBef>
                <a:spcPts val="0"/>
              </a:spcBef>
              <a:spcAft>
                <a:spcPts val="0"/>
              </a:spcAft>
              <a:buSzPts val="1314"/>
              <a:buAutoNum type="arabicPeriod"/>
            </a:pPr>
            <a:r>
              <a:rPr b="1" lang="en"/>
              <a:t>Teacher will </a:t>
            </a:r>
            <a:r>
              <a:rPr b="1" lang="en">
                <a:solidFill>
                  <a:srgbClr val="0000FF"/>
                </a:solidFill>
              </a:rPr>
              <a:t>enter</a:t>
            </a:r>
            <a:r>
              <a:rPr b="1" lang="en"/>
              <a:t> </a:t>
            </a:r>
            <a:r>
              <a:rPr b="1" lang="en">
                <a:solidFill>
                  <a:srgbClr val="FF0000"/>
                </a:solidFill>
              </a:rPr>
              <a:t>definition</a:t>
            </a:r>
            <a:r>
              <a:rPr b="1" lang="en"/>
              <a:t> on class poster at front of room.</a:t>
            </a:r>
            <a:endParaRPr b="1"/>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40"/>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Building Background 2</a:t>
            </a:r>
            <a:endParaRPr>
              <a:solidFill>
                <a:srgbClr val="000000"/>
              </a:solidFill>
            </a:endParaRPr>
          </a:p>
        </p:txBody>
      </p:sp>
      <p:sp>
        <p:nvSpPr>
          <p:cNvPr id="261" name="Google Shape;261;p40"/>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Get information about factors that contribute to Health:</a:t>
            </a:r>
            <a:endParaRPr b="1"/>
          </a:p>
          <a:p>
            <a:pPr indent="0" lvl="0" marL="0" rtl="0" algn="l">
              <a:lnSpc>
                <a:spcPct val="100000"/>
              </a:lnSpc>
              <a:spcBef>
                <a:spcPts val="600"/>
              </a:spcBef>
              <a:spcAft>
                <a:spcPts val="0"/>
              </a:spcAft>
              <a:buSzPts val="1314"/>
              <a:buNone/>
            </a:pPr>
            <a:r>
              <a:rPr b="1" lang="en"/>
              <a:t> </a:t>
            </a:r>
            <a:r>
              <a:rPr b="1" lang="en">
                <a:solidFill>
                  <a:srgbClr val="FF0000"/>
                </a:solidFill>
              </a:rPr>
              <a:t>Social Determinants of Health</a:t>
            </a:r>
            <a:endParaRPr b="1">
              <a:solidFill>
                <a:srgbClr val="FF0000"/>
              </a:solidFill>
            </a:endParaRPr>
          </a:p>
          <a:p>
            <a:pPr indent="-312039" lvl="0" marL="457200" rtl="0" algn="l">
              <a:lnSpc>
                <a:spcPct val="100000"/>
              </a:lnSpc>
              <a:spcBef>
                <a:spcPts val="600"/>
              </a:spcBef>
              <a:spcAft>
                <a:spcPts val="0"/>
              </a:spcAft>
              <a:buSzPts val="1314"/>
              <a:buAutoNum type="arabicPeriod"/>
            </a:pPr>
            <a:r>
              <a:rPr lang="en">
                <a:solidFill>
                  <a:srgbClr val="0000FF"/>
                </a:solidFill>
              </a:rPr>
              <a:t>Watch </a:t>
            </a:r>
            <a:r>
              <a:rPr lang="en"/>
              <a:t>first 44 seconds of </a:t>
            </a:r>
            <a:r>
              <a:rPr lang="en">
                <a:solidFill>
                  <a:srgbClr val="FF0000"/>
                </a:solidFill>
              </a:rPr>
              <a:t>video</a:t>
            </a:r>
            <a:endParaRPr>
              <a:solidFill>
                <a:srgbClr val="FF0000"/>
              </a:solidFill>
            </a:endParaRPr>
          </a:p>
          <a:p>
            <a:pPr indent="-312039" lvl="0" marL="457200" rtl="0" algn="l">
              <a:lnSpc>
                <a:spcPct val="100000"/>
              </a:lnSpc>
              <a:spcBef>
                <a:spcPts val="0"/>
              </a:spcBef>
              <a:spcAft>
                <a:spcPts val="0"/>
              </a:spcAft>
              <a:buSzPts val="1314"/>
              <a:buAutoNum type="arabicPeriod"/>
            </a:pPr>
            <a:r>
              <a:rPr lang="en">
                <a:solidFill>
                  <a:srgbClr val="0000FF"/>
                </a:solidFill>
              </a:rPr>
              <a:t>Write</a:t>
            </a:r>
            <a:r>
              <a:rPr lang="en"/>
              <a:t> down determinants you remember</a:t>
            </a:r>
            <a:endParaRPr/>
          </a:p>
          <a:p>
            <a:pPr indent="-312039" lvl="0" marL="457200" rtl="0" algn="l">
              <a:lnSpc>
                <a:spcPct val="100000"/>
              </a:lnSpc>
              <a:spcBef>
                <a:spcPts val="0"/>
              </a:spcBef>
              <a:spcAft>
                <a:spcPts val="0"/>
              </a:spcAft>
              <a:buSzPts val="1314"/>
              <a:buAutoNum type="arabicPeriod"/>
            </a:pPr>
            <a:r>
              <a:rPr lang="en">
                <a:solidFill>
                  <a:srgbClr val="0000FF"/>
                </a:solidFill>
              </a:rPr>
              <a:t>Compare</a:t>
            </a:r>
            <a:r>
              <a:rPr lang="en"/>
              <a:t> the </a:t>
            </a:r>
            <a:r>
              <a:rPr lang="en">
                <a:solidFill>
                  <a:srgbClr val="FF0000"/>
                </a:solidFill>
              </a:rPr>
              <a:t>video list</a:t>
            </a:r>
            <a:r>
              <a:rPr lang="en"/>
              <a:t> to our</a:t>
            </a:r>
            <a:r>
              <a:rPr lang="en">
                <a:solidFill>
                  <a:srgbClr val="FF0000"/>
                </a:solidFill>
              </a:rPr>
              <a:t> class list</a:t>
            </a:r>
            <a:r>
              <a:rPr lang="en">
                <a:solidFill>
                  <a:srgbClr val="000000"/>
                </a:solidFill>
              </a:rPr>
              <a:t> on the board</a:t>
            </a:r>
            <a:endParaRPr b="1"/>
          </a:p>
          <a:p>
            <a:pPr indent="0" lvl="0" marL="0" rtl="0" algn="l">
              <a:lnSpc>
                <a:spcPct val="100000"/>
              </a:lnSpc>
              <a:spcBef>
                <a:spcPts val="0"/>
              </a:spcBef>
              <a:spcAft>
                <a:spcPts val="0"/>
              </a:spcAft>
              <a:buSzPts val="1314"/>
              <a:buNone/>
            </a:pPr>
            <a:r>
              <a:rPr lang="en" sz="1800" u="sng">
                <a:solidFill>
                  <a:srgbClr val="1155CC"/>
                </a:solidFill>
                <a:latin typeface="Times New Roman"/>
                <a:ea typeface="Times New Roman"/>
                <a:cs typeface="Times New Roman"/>
                <a:sym typeface="Times New Roman"/>
                <a:hlinkClick r:id="rId3"/>
              </a:rPr>
              <a:t>https://www.youtube.com/watch?v=1iSuZngvCpY</a:t>
            </a:r>
            <a:endParaRPr b="1" sz="18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Google Shape;266;p41"/>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267" name="Google Shape;267;p4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t>Role Self Evaluation:</a:t>
            </a:r>
            <a:endParaRPr b="1"/>
          </a:p>
          <a:p>
            <a:pPr indent="0" lvl="0" marL="0" rtl="0" algn="l">
              <a:lnSpc>
                <a:spcPct val="100000"/>
              </a:lnSpc>
              <a:spcBef>
                <a:spcPts val="600"/>
              </a:spcBef>
              <a:spcAft>
                <a:spcPts val="0"/>
              </a:spcAft>
              <a:buSzPts val="1314"/>
              <a:buNone/>
            </a:pPr>
            <a:r>
              <a:rPr lang="en"/>
              <a:t>Use the following form </a:t>
            </a:r>
            <a:endParaRPr/>
          </a:p>
          <a:p>
            <a:pPr indent="-312039" lvl="0" marL="457200" rtl="0" algn="l">
              <a:lnSpc>
                <a:spcPct val="100000"/>
              </a:lnSpc>
              <a:spcBef>
                <a:spcPts val="600"/>
              </a:spcBef>
              <a:spcAft>
                <a:spcPts val="0"/>
              </a:spcAft>
              <a:buSzPts val="1314"/>
              <a:buChar char="-"/>
            </a:pPr>
            <a:r>
              <a:rPr lang="en"/>
              <a:t>to give yourself a rating</a:t>
            </a:r>
            <a:endParaRPr/>
          </a:p>
          <a:p>
            <a:pPr indent="-312039" lvl="0" marL="457200" rtl="0" algn="l">
              <a:lnSpc>
                <a:spcPct val="100000"/>
              </a:lnSpc>
              <a:spcBef>
                <a:spcPts val="0"/>
              </a:spcBef>
              <a:spcAft>
                <a:spcPts val="0"/>
              </a:spcAft>
              <a:buSzPts val="1314"/>
              <a:buChar char="-"/>
            </a:pPr>
            <a:r>
              <a:rPr lang="en"/>
              <a:t>list any information your teacher may need about how your team is working together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Google Shape;272;p42"/>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273" name="Google Shape;273;p42"/>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274" name="Google Shape;274;p42"/>
          <p:cNvPicPr preferRelativeResize="0"/>
          <p:nvPr/>
        </p:nvPicPr>
        <p:blipFill rotWithShape="1">
          <a:blip r:embed="rId3">
            <a:alphaModFix/>
          </a:blip>
          <a:srcRect b="0" l="0" r="0" t="0"/>
          <a:stretch/>
        </p:blipFill>
        <p:spPr>
          <a:xfrm>
            <a:off x="564200" y="0"/>
            <a:ext cx="8015601" cy="514350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Google Shape;279;p43"/>
          <p:cNvSpPr txBox="1"/>
          <p:nvPr>
            <p:ph type="title"/>
          </p:nvPr>
        </p:nvSpPr>
        <p:spPr>
          <a:xfrm>
            <a:off x="457200" y="240030"/>
            <a:ext cx="7239000" cy="857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Health Assessment</a:t>
            </a:r>
            <a:endParaRPr>
              <a:solidFill>
                <a:srgbClr val="000000"/>
              </a:solidFill>
            </a:endParaRPr>
          </a:p>
        </p:txBody>
      </p:sp>
      <p:sp>
        <p:nvSpPr>
          <p:cNvPr id="280" name="Google Shape;280;p4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t>Individual Task #2:</a:t>
            </a:r>
            <a:endParaRPr/>
          </a:p>
          <a:p>
            <a:pPr indent="0" lvl="0" marL="0" rtl="0" algn="l">
              <a:lnSpc>
                <a:spcPct val="100000"/>
              </a:lnSpc>
              <a:spcBef>
                <a:spcPts val="600"/>
              </a:spcBef>
              <a:spcAft>
                <a:spcPts val="0"/>
              </a:spcAft>
              <a:buSzPts val="1314"/>
              <a:buNone/>
            </a:pPr>
            <a:r>
              <a:t/>
            </a:r>
            <a:endParaRPr/>
          </a:p>
          <a:p>
            <a:pPr indent="0" lvl="0" marL="0" rtl="0" algn="l">
              <a:lnSpc>
                <a:spcPct val="100000"/>
              </a:lnSpc>
              <a:spcBef>
                <a:spcPts val="600"/>
              </a:spcBef>
              <a:spcAft>
                <a:spcPts val="0"/>
              </a:spcAft>
              <a:buSzPts val="1314"/>
              <a:buNone/>
            </a:pPr>
            <a:r>
              <a:rPr lang="en"/>
              <a:t>Take the Health Assessment for </a:t>
            </a:r>
            <a:endParaRPr/>
          </a:p>
          <a:p>
            <a:pPr indent="-312039" lvl="0" marL="457200" rtl="0" algn="l">
              <a:lnSpc>
                <a:spcPct val="100000"/>
              </a:lnSpc>
              <a:spcBef>
                <a:spcPts val="600"/>
              </a:spcBef>
              <a:spcAft>
                <a:spcPts val="0"/>
              </a:spcAft>
              <a:buSzPts val="1314"/>
              <a:buChar char="-"/>
            </a:pPr>
            <a:r>
              <a:rPr lang="en"/>
              <a:t>Physical health (body)</a:t>
            </a:r>
            <a:endParaRPr/>
          </a:p>
          <a:p>
            <a:pPr indent="-312039" lvl="0" marL="457200" rtl="0" algn="l">
              <a:lnSpc>
                <a:spcPct val="100000"/>
              </a:lnSpc>
              <a:spcBef>
                <a:spcPts val="0"/>
              </a:spcBef>
              <a:spcAft>
                <a:spcPts val="0"/>
              </a:spcAft>
              <a:buSzPts val="1314"/>
              <a:buChar char="-"/>
            </a:pPr>
            <a:r>
              <a:rPr lang="en"/>
              <a:t>Mental health (brain and emotions)</a:t>
            </a:r>
            <a:endParaRPr/>
          </a:p>
          <a:p>
            <a:pPr indent="-312039" lvl="0" marL="457200" rtl="0" algn="l">
              <a:lnSpc>
                <a:spcPct val="100000"/>
              </a:lnSpc>
              <a:spcBef>
                <a:spcPts val="0"/>
              </a:spcBef>
              <a:spcAft>
                <a:spcPts val="0"/>
              </a:spcAft>
              <a:buSzPts val="1314"/>
              <a:buChar char="-"/>
            </a:pPr>
            <a:r>
              <a:rPr lang="en"/>
              <a:t>Social health (friends and environment)</a:t>
            </a:r>
            <a:endParaRPr/>
          </a:p>
          <a:p>
            <a:pPr indent="0" lvl="0" marL="0" rtl="0" algn="l">
              <a:lnSpc>
                <a:spcPct val="100000"/>
              </a:lnSpc>
              <a:spcBef>
                <a:spcPts val="0"/>
              </a:spcBef>
              <a:spcAft>
                <a:spcPts val="0"/>
              </a:spcAft>
              <a:buSzPts val="1314"/>
              <a:buNone/>
            </a:pPr>
            <a:r>
              <a:rPr lang="en" sz="1200" u="sng">
                <a:solidFill>
                  <a:srgbClr val="1155CC"/>
                </a:solidFill>
                <a:highlight>
                  <a:srgbClr val="FFFFFF"/>
                </a:highlight>
                <a:latin typeface="Times New Roman"/>
                <a:ea typeface="Times New Roman"/>
                <a:cs typeface="Times New Roman"/>
                <a:sym typeface="Times New Roman"/>
                <a:hlinkClick r:id="rId3"/>
              </a:rPr>
              <a:t>https://1.cdn.edl.io/WUTTdy5n6twrWeuXVdjkb03XhiSLQZaf9aYtJmlBMlxNYNJ7.pdf</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7"/>
          <p:cNvSpPr txBox="1"/>
          <p:nvPr>
            <p:ph type="title"/>
          </p:nvPr>
        </p:nvSpPr>
        <p:spPr>
          <a:xfrm>
            <a:off x="67125" y="77550"/>
            <a:ext cx="6447600" cy="5232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9900FF"/>
                </a:solidFill>
              </a:rPr>
              <a:t>Today’s Objectives:</a:t>
            </a:r>
            <a:endParaRPr>
              <a:solidFill>
                <a:srgbClr val="9900FF"/>
              </a:solidFill>
            </a:endParaRPr>
          </a:p>
        </p:txBody>
      </p:sp>
      <p:sp>
        <p:nvSpPr>
          <p:cNvPr id="121" name="Google Shape;121;p17"/>
          <p:cNvSpPr txBox="1"/>
          <p:nvPr>
            <p:ph idx="1" type="body"/>
          </p:nvPr>
        </p:nvSpPr>
        <p:spPr>
          <a:xfrm>
            <a:off x="135025" y="666875"/>
            <a:ext cx="7946100" cy="4412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314"/>
              <a:buNone/>
            </a:pPr>
            <a:r>
              <a:rPr b="1" lang="en" sz="2800">
                <a:solidFill>
                  <a:srgbClr val="6AA84F"/>
                </a:solidFill>
                <a:latin typeface="Times New Roman"/>
                <a:ea typeface="Times New Roman"/>
                <a:cs typeface="Times New Roman"/>
                <a:sym typeface="Times New Roman"/>
              </a:rPr>
              <a:t>Learning objectives: </a:t>
            </a:r>
            <a:endParaRPr b="1" sz="2800">
              <a:solidFill>
                <a:srgbClr val="6AA84F"/>
              </a:solidFill>
              <a:latin typeface="Times New Roman"/>
              <a:ea typeface="Times New Roman"/>
              <a:cs typeface="Times New Roman"/>
              <a:sym typeface="Times New Roman"/>
            </a:endParaRPr>
          </a:p>
          <a:p>
            <a:pPr indent="457200" lvl="0" marL="0" rtl="0" algn="l">
              <a:lnSpc>
                <a:spcPct val="100000"/>
              </a:lnSpc>
              <a:spcBef>
                <a:spcPts val="0"/>
              </a:spcBef>
              <a:spcAft>
                <a:spcPts val="0"/>
              </a:spcAft>
              <a:buSzPts val="1314"/>
              <a:buNone/>
            </a:pPr>
            <a:r>
              <a:rPr lang="en" sz="2800">
                <a:solidFill>
                  <a:srgbClr val="000000"/>
                </a:solidFill>
                <a:latin typeface="Times New Roman"/>
                <a:ea typeface="Times New Roman"/>
                <a:cs typeface="Times New Roman"/>
                <a:sym typeface="Times New Roman"/>
              </a:rPr>
              <a:t>You will </a:t>
            </a:r>
            <a:r>
              <a:rPr lang="en" sz="2800">
                <a:solidFill>
                  <a:srgbClr val="0000FF"/>
                </a:solidFill>
                <a:latin typeface="Times New Roman"/>
                <a:ea typeface="Times New Roman"/>
                <a:cs typeface="Times New Roman"/>
                <a:sym typeface="Times New Roman"/>
              </a:rPr>
              <a:t>explore</a:t>
            </a:r>
            <a:r>
              <a:rPr lang="en" sz="2800">
                <a:solidFill>
                  <a:srgbClr val="000000"/>
                </a:solidFill>
                <a:latin typeface="Times New Roman"/>
                <a:ea typeface="Times New Roman"/>
                <a:cs typeface="Times New Roman"/>
                <a:sym typeface="Times New Roman"/>
              </a:rPr>
              <a:t> the </a:t>
            </a:r>
            <a:r>
              <a:rPr lang="en" sz="2800">
                <a:solidFill>
                  <a:srgbClr val="FF0000"/>
                </a:solidFill>
                <a:latin typeface="Times New Roman"/>
                <a:ea typeface="Times New Roman"/>
                <a:cs typeface="Times New Roman"/>
                <a:sym typeface="Times New Roman"/>
              </a:rPr>
              <a:t>concept of health - </a:t>
            </a:r>
            <a:r>
              <a:rPr lang="en" sz="2800">
                <a:solidFill>
                  <a:srgbClr val="000000"/>
                </a:solidFill>
                <a:latin typeface="Times New Roman"/>
                <a:ea typeface="Times New Roman"/>
                <a:cs typeface="Times New Roman"/>
                <a:sym typeface="Times New Roman"/>
              </a:rPr>
              <a:t>what is health?</a:t>
            </a:r>
            <a:endParaRPr sz="2800">
              <a:solidFill>
                <a:srgbClr val="000000"/>
              </a:solidFill>
              <a:latin typeface="Times New Roman"/>
              <a:ea typeface="Times New Roman"/>
              <a:cs typeface="Times New Roman"/>
              <a:sym typeface="Times New Roman"/>
            </a:endParaRPr>
          </a:p>
          <a:p>
            <a:pPr indent="457200" lvl="0" marL="0" rtl="0" algn="l">
              <a:lnSpc>
                <a:spcPct val="100000"/>
              </a:lnSpc>
              <a:spcBef>
                <a:spcPts val="0"/>
              </a:spcBef>
              <a:spcAft>
                <a:spcPts val="0"/>
              </a:spcAft>
              <a:buSzPts val="1314"/>
              <a:buNone/>
            </a:pPr>
            <a:r>
              <a:rPr lang="en" sz="2800">
                <a:solidFill>
                  <a:srgbClr val="000000"/>
                </a:solidFill>
                <a:latin typeface="Times New Roman"/>
                <a:ea typeface="Times New Roman"/>
                <a:cs typeface="Times New Roman"/>
                <a:sym typeface="Times New Roman"/>
              </a:rPr>
              <a:t>You will be able to </a:t>
            </a:r>
            <a:r>
              <a:rPr lang="en" sz="2800">
                <a:solidFill>
                  <a:srgbClr val="0000FF"/>
                </a:solidFill>
                <a:latin typeface="Times New Roman"/>
                <a:ea typeface="Times New Roman"/>
                <a:cs typeface="Times New Roman"/>
                <a:sym typeface="Times New Roman"/>
              </a:rPr>
              <a:t>define</a:t>
            </a:r>
            <a:r>
              <a:rPr lang="en" sz="2800">
                <a:solidFill>
                  <a:srgbClr val="000000"/>
                </a:solidFill>
                <a:latin typeface="Times New Roman"/>
                <a:ea typeface="Times New Roman"/>
                <a:cs typeface="Times New Roman"/>
                <a:sym typeface="Times New Roman"/>
              </a:rPr>
              <a:t> </a:t>
            </a:r>
            <a:r>
              <a:rPr lang="en" sz="2800">
                <a:solidFill>
                  <a:srgbClr val="FF0000"/>
                </a:solidFill>
                <a:latin typeface="Times New Roman"/>
                <a:ea typeface="Times New Roman"/>
                <a:cs typeface="Times New Roman"/>
                <a:sym typeface="Times New Roman"/>
              </a:rPr>
              <a:t>areas</a:t>
            </a:r>
            <a:r>
              <a:rPr lang="en" sz="2800">
                <a:solidFill>
                  <a:srgbClr val="000000"/>
                </a:solidFill>
                <a:latin typeface="Times New Roman"/>
                <a:ea typeface="Times New Roman"/>
                <a:cs typeface="Times New Roman"/>
                <a:sym typeface="Times New Roman"/>
              </a:rPr>
              <a:t> of overall </a:t>
            </a:r>
            <a:r>
              <a:rPr lang="en" sz="2800">
                <a:solidFill>
                  <a:srgbClr val="FF0000"/>
                </a:solidFill>
                <a:latin typeface="Times New Roman"/>
                <a:ea typeface="Times New Roman"/>
                <a:cs typeface="Times New Roman"/>
                <a:sym typeface="Times New Roman"/>
              </a:rPr>
              <a:t>wellness</a:t>
            </a:r>
            <a:r>
              <a:rPr lang="en" sz="2800">
                <a:solidFill>
                  <a:srgbClr val="000000"/>
                </a:solidFill>
                <a:latin typeface="Times New Roman"/>
                <a:ea typeface="Times New Roman"/>
                <a:cs typeface="Times New Roman"/>
                <a:sym typeface="Times New Roman"/>
              </a:rPr>
              <a:t> in order to </a:t>
            </a:r>
            <a:r>
              <a:rPr lang="en" sz="2800">
                <a:solidFill>
                  <a:srgbClr val="0000FF"/>
                </a:solidFill>
                <a:latin typeface="Times New Roman"/>
                <a:ea typeface="Times New Roman"/>
                <a:cs typeface="Times New Roman"/>
                <a:sym typeface="Times New Roman"/>
              </a:rPr>
              <a:t>categorize (group)</a:t>
            </a:r>
            <a:r>
              <a:rPr lang="en" sz="2800">
                <a:solidFill>
                  <a:srgbClr val="000000"/>
                </a:solidFill>
                <a:latin typeface="Times New Roman"/>
                <a:ea typeface="Times New Roman"/>
                <a:cs typeface="Times New Roman"/>
                <a:sym typeface="Times New Roman"/>
              </a:rPr>
              <a:t> </a:t>
            </a:r>
            <a:r>
              <a:rPr lang="en" sz="2800">
                <a:solidFill>
                  <a:srgbClr val="FF0000"/>
                </a:solidFill>
                <a:latin typeface="Times New Roman"/>
                <a:ea typeface="Times New Roman"/>
                <a:cs typeface="Times New Roman"/>
                <a:sym typeface="Times New Roman"/>
              </a:rPr>
              <a:t>health services</a:t>
            </a:r>
            <a:r>
              <a:rPr lang="en" sz="2800">
                <a:solidFill>
                  <a:srgbClr val="000000"/>
                </a:solidFill>
                <a:latin typeface="Times New Roman"/>
                <a:ea typeface="Times New Roman"/>
                <a:cs typeface="Times New Roman"/>
                <a:sym typeface="Times New Roman"/>
              </a:rPr>
              <a:t>.</a:t>
            </a:r>
            <a:endParaRPr sz="2800">
              <a:solidFill>
                <a:srgbClr val="000000"/>
              </a:solidFill>
              <a:latin typeface="Times New Roman"/>
              <a:ea typeface="Times New Roman"/>
              <a:cs typeface="Times New Roman"/>
              <a:sym typeface="Times New Roman"/>
            </a:endParaRPr>
          </a:p>
          <a:p>
            <a:pPr indent="0" lvl="0" marL="457200" rtl="0" algn="l">
              <a:lnSpc>
                <a:spcPct val="100000"/>
              </a:lnSpc>
              <a:spcBef>
                <a:spcPts val="0"/>
              </a:spcBef>
              <a:spcAft>
                <a:spcPts val="0"/>
              </a:spcAft>
              <a:buSzPts val="1314"/>
              <a:buNone/>
            </a:pPr>
            <a:r>
              <a:t/>
            </a:r>
            <a:endParaRPr b="1" sz="28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314"/>
              <a:buNone/>
            </a:pPr>
            <a:r>
              <a:rPr b="1" lang="en" sz="2800">
                <a:solidFill>
                  <a:srgbClr val="FF9900"/>
                </a:solidFill>
                <a:latin typeface="Times New Roman"/>
                <a:ea typeface="Times New Roman"/>
                <a:cs typeface="Times New Roman"/>
                <a:sym typeface="Times New Roman"/>
              </a:rPr>
              <a:t>Language Objective:</a:t>
            </a:r>
            <a:endParaRPr b="1" sz="2800">
              <a:solidFill>
                <a:srgbClr val="FF9900"/>
              </a:solidFill>
              <a:latin typeface="Times New Roman"/>
              <a:ea typeface="Times New Roman"/>
              <a:cs typeface="Times New Roman"/>
              <a:sym typeface="Times New Roman"/>
            </a:endParaRPr>
          </a:p>
          <a:p>
            <a:pPr indent="0" lvl="0" marL="457200" rtl="0" algn="l">
              <a:lnSpc>
                <a:spcPct val="100000"/>
              </a:lnSpc>
              <a:spcBef>
                <a:spcPts val="0"/>
              </a:spcBef>
              <a:spcAft>
                <a:spcPts val="0"/>
              </a:spcAft>
              <a:buSzPts val="1314"/>
              <a:buNone/>
            </a:pPr>
            <a:r>
              <a:rPr lang="en" sz="2800">
                <a:solidFill>
                  <a:srgbClr val="000000"/>
                </a:solidFill>
                <a:latin typeface="Times New Roman"/>
                <a:ea typeface="Times New Roman"/>
                <a:cs typeface="Times New Roman"/>
                <a:sym typeface="Times New Roman"/>
              </a:rPr>
              <a:t>You will </a:t>
            </a:r>
            <a:r>
              <a:rPr lang="en" sz="2800">
                <a:solidFill>
                  <a:srgbClr val="0000FF"/>
                </a:solidFill>
                <a:latin typeface="Times New Roman"/>
                <a:ea typeface="Times New Roman"/>
                <a:cs typeface="Times New Roman"/>
                <a:sym typeface="Times New Roman"/>
              </a:rPr>
              <a:t>discuss</a:t>
            </a:r>
            <a:r>
              <a:rPr lang="en" sz="2800">
                <a:solidFill>
                  <a:srgbClr val="000000"/>
                </a:solidFill>
                <a:latin typeface="Times New Roman"/>
                <a:ea typeface="Times New Roman"/>
                <a:cs typeface="Times New Roman"/>
                <a:sym typeface="Times New Roman"/>
              </a:rPr>
              <a:t> their </a:t>
            </a:r>
            <a:r>
              <a:rPr lang="en" sz="2800">
                <a:solidFill>
                  <a:srgbClr val="FF0000"/>
                </a:solidFill>
                <a:latin typeface="Times New Roman"/>
                <a:ea typeface="Times New Roman"/>
                <a:cs typeface="Times New Roman"/>
                <a:sym typeface="Times New Roman"/>
              </a:rPr>
              <a:t>definition of health.</a:t>
            </a:r>
            <a:endParaRPr sz="2800">
              <a:solidFill>
                <a:srgbClr val="FF0000"/>
              </a:solidFill>
              <a:latin typeface="Times New Roman"/>
              <a:ea typeface="Times New Roman"/>
              <a:cs typeface="Times New Roman"/>
              <a:sym typeface="Times New Roman"/>
            </a:endParaRPr>
          </a:p>
          <a:p>
            <a:pPr indent="0" lvl="0" marL="457200" rtl="0" algn="l">
              <a:lnSpc>
                <a:spcPct val="100000"/>
              </a:lnSpc>
              <a:spcBef>
                <a:spcPts val="0"/>
              </a:spcBef>
              <a:spcAft>
                <a:spcPts val="0"/>
              </a:spcAft>
              <a:buSzPts val="1314"/>
              <a:buNone/>
            </a:pPr>
            <a:r>
              <a:rPr lang="en" sz="2800">
                <a:solidFill>
                  <a:srgbClr val="000000"/>
                </a:solidFill>
                <a:latin typeface="Times New Roman"/>
                <a:ea typeface="Times New Roman"/>
                <a:cs typeface="Times New Roman"/>
                <a:sym typeface="Times New Roman"/>
              </a:rPr>
              <a:t>You will </a:t>
            </a:r>
            <a:r>
              <a:rPr lang="en" sz="2800">
                <a:solidFill>
                  <a:srgbClr val="0000FF"/>
                </a:solidFill>
                <a:latin typeface="Times New Roman"/>
                <a:ea typeface="Times New Roman"/>
                <a:cs typeface="Times New Roman"/>
                <a:sym typeface="Times New Roman"/>
              </a:rPr>
              <a:t>conduct</a:t>
            </a:r>
            <a:r>
              <a:rPr lang="en" sz="2800">
                <a:solidFill>
                  <a:srgbClr val="000000"/>
                </a:solidFill>
                <a:latin typeface="Times New Roman"/>
                <a:ea typeface="Times New Roman"/>
                <a:cs typeface="Times New Roman"/>
                <a:sym typeface="Times New Roman"/>
              </a:rPr>
              <a:t> </a:t>
            </a:r>
            <a:r>
              <a:rPr lang="en" sz="2800">
                <a:solidFill>
                  <a:srgbClr val="FF0000"/>
                </a:solidFill>
                <a:latin typeface="Times New Roman"/>
                <a:ea typeface="Times New Roman"/>
                <a:cs typeface="Times New Roman"/>
                <a:sym typeface="Times New Roman"/>
              </a:rPr>
              <a:t>research </a:t>
            </a:r>
            <a:r>
              <a:rPr lang="en" sz="2800">
                <a:solidFill>
                  <a:srgbClr val="000000"/>
                </a:solidFill>
                <a:latin typeface="Times New Roman"/>
                <a:ea typeface="Times New Roman"/>
                <a:cs typeface="Times New Roman"/>
                <a:sym typeface="Times New Roman"/>
              </a:rPr>
              <a:t>in groups  to </a:t>
            </a:r>
            <a:r>
              <a:rPr lang="en" sz="2800">
                <a:solidFill>
                  <a:srgbClr val="0000FF"/>
                </a:solidFill>
                <a:latin typeface="Times New Roman"/>
                <a:ea typeface="Times New Roman"/>
                <a:cs typeface="Times New Roman"/>
                <a:sym typeface="Times New Roman"/>
              </a:rPr>
              <a:t>compile</a:t>
            </a:r>
            <a:r>
              <a:rPr lang="en" sz="2800">
                <a:solidFill>
                  <a:srgbClr val="000000"/>
                </a:solidFill>
                <a:latin typeface="Times New Roman"/>
                <a:ea typeface="Times New Roman"/>
                <a:cs typeface="Times New Roman"/>
                <a:sym typeface="Times New Roman"/>
              </a:rPr>
              <a:t> a </a:t>
            </a:r>
            <a:r>
              <a:rPr lang="en" sz="2800">
                <a:solidFill>
                  <a:srgbClr val="FF0000"/>
                </a:solidFill>
                <a:latin typeface="Times New Roman"/>
                <a:ea typeface="Times New Roman"/>
                <a:cs typeface="Times New Roman"/>
                <a:sym typeface="Times New Roman"/>
              </a:rPr>
              <a:t>list of factors</a:t>
            </a:r>
            <a:r>
              <a:rPr lang="en" sz="2800">
                <a:solidFill>
                  <a:srgbClr val="000000"/>
                </a:solidFill>
                <a:latin typeface="Times New Roman"/>
                <a:ea typeface="Times New Roman"/>
                <a:cs typeface="Times New Roman"/>
                <a:sym typeface="Times New Roman"/>
              </a:rPr>
              <a:t> that influence </a:t>
            </a:r>
            <a:r>
              <a:rPr lang="en" sz="2800">
                <a:solidFill>
                  <a:srgbClr val="FF0000"/>
                </a:solidFill>
                <a:latin typeface="Times New Roman"/>
                <a:ea typeface="Times New Roman"/>
                <a:cs typeface="Times New Roman"/>
                <a:sym typeface="Times New Roman"/>
              </a:rPr>
              <a:t>individual health.</a:t>
            </a:r>
            <a:endParaRPr sz="280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8"/>
          <p:cNvSpPr txBox="1"/>
          <p:nvPr>
            <p:ph type="title"/>
          </p:nvPr>
        </p:nvSpPr>
        <p:spPr>
          <a:xfrm>
            <a:off x="183025" y="228050"/>
            <a:ext cx="7812600" cy="7524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9900FF"/>
                </a:solidFill>
              </a:rPr>
              <a:t>Today’s Agenda - PBL Lesson 1</a:t>
            </a:r>
            <a:endParaRPr>
              <a:solidFill>
                <a:srgbClr val="9900FF"/>
              </a:solidFill>
            </a:endParaRPr>
          </a:p>
        </p:txBody>
      </p:sp>
      <p:sp>
        <p:nvSpPr>
          <p:cNvPr id="127" name="Google Shape;127;p18"/>
          <p:cNvSpPr txBox="1"/>
          <p:nvPr>
            <p:ph idx="1" type="body"/>
          </p:nvPr>
        </p:nvSpPr>
        <p:spPr>
          <a:xfrm>
            <a:off x="0" y="1115450"/>
            <a:ext cx="8044500" cy="4028100"/>
          </a:xfrm>
          <a:prstGeom prst="rect">
            <a:avLst/>
          </a:prstGeom>
          <a:noFill/>
          <a:ln>
            <a:noFill/>
          </a:ln>
        </p:spPr>
        <p:txBody>
          <a:bodyPr anchorCtr="0" anchor="t" bIns="45700" lIns="91425" spcFirstLastPara="1" rIns="91425" wrap="square" tIns="45700">
            <a:noAutofit/>
          </a:bodyPr>
          <a:lstStyle/>
          <a:p>
            <a:pPr indent="-381000" lvl="0" marL="457200" rtl="0" algn="l">
              <a:lnSpc>
                <a:spcPct val="100000"/>
              </a:lnSpc>
              <a:spcBef>
                <a:spcPts val="0"/>
              </a:spcBef>
              <a:spcAft>
                <a:spcPts val="0"/>
              </a:spcAft>
              <a:buClr>
                <a:srgbClr val="FF0000"/>
              </a:buClr>
              <a:buSzPts val="2400"/>
              <a:buFont typeface="Arial"/>
              <a:buAutoNum type="arabicPeriod"/>
            </a:pPr>
            <a:r>
              <a:rPr b="1" lang="en" sz="2400">
                <a:solidFill>
                  <a:srgbClr val="FF0000"/>
                </a:solidFill>
                <a:latin typeface="Arial"/>
                <a:ea typeface="Arial"/>
                <a:cs typeface="Arial"/>
                <a:sym typeface="Arial"/>
              </a:rPr>
              <a:t>Introduction</a:t>
            </a:r>
            <a:endParaRPr b="1" sz="2400">
              <a:solidFill>
                <a:srgbClr val="FF0000"/>
              </a:solidFill>
              <a:latin typeface="Arial"/>
              <a:ea typeface="Arial"/>
              <a:cs typeface="Arial"/>
              <a:sym typeface="Arial"/>
            </a:endParaRPr>
          </a:p>
          <a:p>
            <a:pPr indent="-381000" lvl="1" marL="914400" rtl="0" algn="l">
              <a:lnSpc>
                <a:spcPct val="100000"/>
              </a:lnSpc>
              <a:spcBef>
                <a:spcPts val="0"/>
              </a:spcBef>
              <a:spcAft>
                <a:spcPts val="0"/>
              </a:spcAft>
              <a:buClr>
                <a:srgbClr val="000000"/>
              </a:buClr>
              <a:buSzPts val="2400"/>
              <a:buFont typeface="Arial"/>
              <a:buAutoNum type="alphaLcPeriod"/>
            </a:pPr>
            <a:r>
              <a:rPr lang="en" sz="2400">
                <a:solidFill>
                  <a:srgbClr val="000000"/>
                </a:solidFill>
                <a:latin typeface="Arial"/>
                <a:ea typeface="Arial"/>
                <a:cs typeface="Arial"/>
                <a:sym typeface="Arial"/>
              </a:rPr>
              <a:t>What is a PBL?</a:t>
            </a:r>
            <a:endParaRPr sz="2400">
              <a:solidFill>
                <a:srgbClr val="000000"/>
              </a:solidFill>
              <a:latin typeface="Arial"/>
              <a:ea typeface="Arial"/>
              <a:cs typeface="Arial"/>
              <a:sym typeface="Arial"/>
            </a:endParaRPr>
          </a:p>
          <a:p>
            <a:pPr indent="-381000" lvl="1" marL="914400" rtl="0" algn="l">
              <a:lnSpc>
                <a:spcPct val="100000"/>
              </a:lnSpc>
              <a:spcBef>
                <a:spcPts val="0"/>
              </a:spcBef>
              <a:spcAft>
                <a:spcPts val="0"/>
              </a:spcAft>
              <a:buClr>
                <a:srgbClr val="000000"/>
              </a:buClr>
              <a:buSzPts val="2400"/>
              <a:buFont typeface="Arial"/>
              <a:buAutoNum type="alphaLcPeriod"/>
            </a:pPr>
            <a:r>
              <a:rPr lang="en" sz="2400">
                <a:solidFill>
                  <a:srgbClr val="000000"/>
                </a:solidFill>
                <a:latin typeface="Arial"/>
                <a:ea typeface="Arial"/>
                <a:cs typeface="Arial"/>
                <a:sym typeface="Arial"/>
              </a:rPr>
              <a:t>What is the topic of this PBL?</a:t>
            </a:r>
            <a:endParaRPr sz="2400">
              <a:solidFill>
                <a:srgbClr val="000000"/>
              </a:solidFill>
              <a:latin typeface="Arial"/>
              <a:ea typeface="Arial"/>
              <a:cs typeface="Arial"/>
              <a:sym typeface="Arial"/>
            </a:endParaRPr>
          </a:p>
          <a:p>
            <a:pPr indent="-381000" lvl="1" marL="914400" rtl="0" algn="l">
              <a:lnSpc>
                <a:spcPct val="100000"/>
              </a:lnSpc>
              <a:spcBef>
                <a:spcPts val="0"/>
              </a:spcBef>
              <a:spcAft>
                <a:spcPts val="0"/>
              </a:spcAft>
              <a:buClr>
                <a:srgbClr val="000000"/>
              </a:buClr>
              <a:buSzPts val="2400"/>
              <a:buFont typeface="Arial"/>
              <a:buAutoNum type="alphaLcPeriod"/>
            </a:pPr>
            <a:r>
              <a:rPr lang="en" sz="2400">
                <a:solidFill>
                  <a:srgbClr val="000000"/>
                </a:solidFill>
                <a:latin typeface="Arial"/>
                <a:ea typeface="Arial"/>
                <a:cs typeface="Arial"/>
                <a:sym typeface="Arial"/>
              </a:rPr>
              <a:t>What is the outcome of your group’s work?</a:t>
            </a:r>
            <a:endParaRPr sz="2400">
              <a:solidFill>
                <a:srgbClr val="00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Grouping </a:t>
            </a:r>
            <a:r>
              <a:rPr lang="en" sz="2400">
                <a:latin typeface="Arial"/>
                <a:ea typeface="Arial"/>
                <a:cs typeface="Arial"/>
                <a:sym typeface="Arial"/>
              </a:rPr>
              <a:t>- not by choice this time</a:t>
            </a:r>
            <a:endParaRPr b="1" sz="2400">
              <a:solidFill>
                <a:srgbClr val="FF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Roles</a:t>
            </a:r>
            <a:r>
              <a:rPr lang="en" sz="2400">
                <a:solidFill>
                  <a:srgbClr val="FF0000"/>
                </a:solidFill>
                <a:latin typeface="Arial"/>
                <a:ea typeface="Arial"/>
                <a:cs typeface="Arial"/>
                <a:sym typeface="Arial"/>
              </a:rPr>
              <a:t> </a:t>
            </a:r>
            <a:r>
              <a:rPr lang="en" sz="2400">
                <a:latin typeface="Arial"/>
                <a:ea typeface="Arial"/>
                <a:cs typeface="Arial"/>
                <a:sym typeface="Arial"/>
              </a:rPr>
              <a:t>- You get to decide how to divide up the roles</a:t>
            </a:r>
            <a:endParaRPr sz="2400">
              <a:solidFill>
                <a:srgbClr val="00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Team Norms </a:t>
            </a:r>
            <a:r>
              <a:rPr lang="en" sz="2400">
                <a:solidFill>
                  <a:srgbClr val="000000"/>
                </a:solidFill>
                <a:latin typeface="Arial"/>
                <a:ea typeface="Arial"/>
                <a:cs typeface="Arial"/>
                <a:sym typeface="Arial"/>
              </a:rPr>
              <a:t>- what are the rules to make your group run well?</a:t>
            </a:r>
            <a:endParaRPr sz="2400">
              <a:solidFill>
                <a:srgbClr val="00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Team Tasks and Share out </a:t>
            </a:r>
            <a:r>
              <a:rPr lang="en" sz="2400">
                <a:solidFill>
                  <a:srgbClr val="000000"/>
                </a:solidFill>
                <a:latin typeface="Arial"/>
                <a:ea typeface="Arial"/>
                <a:cs typeface="Arial"/>
                <a:sym typeface="Arial"/>
              </a:rPr>
              <a:t>- what will you do today?</a:t>
            </a:r>
            <a:endParaRPr sz="2400">
              <a:solidFill>
                <a:srgbClr val="00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Self Evaluation </a:t>
            </a:r>
            <a:r>
              <a:rPr lang="en" sz="2400">
                <a:solidFill>
                  <a:srgbClr val="000000"/>
                </a:solidFill>
                <a:latin typeface="Arial"/>
                <a:ea typeface="Arial"/>
                <a:cs typeface="Arial"/>
                <a:sym typeface="Arial"/>
              </a:rPr>
              <a:t>of Team Role</a:t>
            </a:r>
            <a:endParaRPr sz="2400">
              <a:solidFill>
                <a:srgbClr val="000000"/>
              </a:solidFill>
              <a:latin typeface="Arial"/>
              <a:ea typeface="Arial"/>
              <a:cs typeface="Arial"/>
              <a:sym typeface="Arial"/>
            </a:endParaRPr>
          </a:p>
          <a:p>
            <a:pPr indent="-381000" lvl="0" marL="457200" rtl="0" algn="l">
              <a:lnSpc>
                <a:spcPct val="100000"/>
              </a:lnSpc>
              <a:spcBef>
                <a:spcPts val="0"/>
              </a:spcBef>
              <a:spcAft>
                <a:spcPts val="0"/>
              </a:spcAft>
              <a:buClr>
                <a:srgbClr val="000000"/>
              </a:buClr>
              <a:buSzPts val="2400"/>
              <a:buFont typeface="Arial"/>
              <a:buAutoNum type="arabicPeriod"/>
            </a:pPr>
            <a:r>
              <a:rPr b="1" lang="en" sz="2400">
                <a:solidFill>
                  <a:srgbClr val="FF0000"/>
                </a:solidFill>
                <a:latin typeface="Arial"/>
                <a:ea typeface="Arial"/>
                <a:cs typeface="Arial"/>
                <a:sym typeface="Arial"/>
              </a:rPr>
              <a:t>Health Self-Assessment </a:t>
            </a:r>
            <a:r>
              <a:rPr lang="en" sz="2400">
                <a:solidFill>
                  <a:srgbClr val="000000"/>
                </a:solidFill>
                <a:latin typeface="Arial"/>
                <a:ea typeface="Arial"/>
                <a:cs typeface="Arial"/>
                <a:sym typeface="Arial"/>
              </a:rPr>
              <a:t>- if time</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9"/>
          <p:cNvSpPr txBox="1"/>
          <p:nvPr>
            <p:ph type="title"/>
          </p:nvPr>
        </p:nvSpPr>
        <p:spPr>
          <a:xfrm>
            <a:off x="231775" y="240025"/>
            <a:ext cx="7885800" cy="6219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a PBL Unit?</a:t>
            </a:r>
            <a:endParaRPr>
              <a:solidFill>
                <a:srgbClr val="000000"/>
              </a:solidFill>
            </a:endParaRPr>
          </a:p>
        </p:txBody>
      </p:sp>
      <p:sp>
        <p:nvSpPr>
          <p:cNvPr id="133" name="Google Shape;133;p19"/>
          <p:cNvSpPr txBox="1"/>
          <p:nvPr>
            <p:ph idx="1" type="body"/>
          </p:nvPr>
        </p:nvSpPr>
        <p:spPr>
          <a:xfrm>
            <a:off x="207325" y="971575"/>
            <a:ext cx="88731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FF0000"/>
                </a:solidFill>
              </a:rPr>
              <a:t>PBL</a:t>
            </a:r>
            <a:r>
              <a:rPr lang="en"/>
              <a:t> = </a:t>
            </a:r>
            <a:r>
              <a:rPr b="1" lang="en"/>
              <a:t>Project-Based-Learning. </a:t>
            </a:r>
            <a:r>
              <a:rPr lang="en"/>
              <a:t>During a PBL unit you will </a:t>
            </a:r>
            <a:r>
              <a:rPr b="1" lang="en">
                <a:solidFill>
                  <a:srgbClr val="38761D"/>
                </a:solidFill>
              </a:rPr>
              <a:t>find a </a:t>
            </a:r>
            <a:r>
              <a:rPr b="1" lang="en" u="sng">
                <a:solidFill>
                  <a:srgbClr val="38761D"/>
                </a:solidFill>
              </a:rPr>
              <a:t>unique</a:t>
            </a:r>
            <a:r>
              <a:rPr b="1" lang="en">
                <a:solidFill>
                  <a:srgbClr val="38761D"/>
                </a:solidFill>
              </a:rPr>
              <a:t> solution for a given problem by...</a:t>
            </a:r>
            <a:endParaRPr b="1">
              <a:solidFill>
                <a:srgbClr val="38761D"/>
              </a:solidFill>
            </a:endParaRPr>
          </a:p>
          <a:p>
            <a:pPr indent="0" lvl="0" marL="0" rtl="0" algn="l">
              <a:lnSpc>
                <a:spcPct val="100000"/>
              </a:lnSpc>
              <a:spcBef>
                <a:spcPts val="600"/>
              </a:spcBef>
              <a:spcAft>
                <a:spcPts val="0"/>
              </a:spcAft>
              <a:buSzPts val="1314"/>
              <a:buNone/>
            </a:pPr>
            <a:r>
              <a:rPr lang="en">
                <a:solidFill>
                  <a:srgbClr val="0000FF"/>
                </a:solidFill>
              </a:rPr>
              <a:t>…</a:t>
            </a:r>
            <a:r>
              <a:rPr lang="en" sz="2400">
                <a:solidFill>
                  <a:srgbClr val="0000FF"/>
                </a:solidFill>
              </a:rPr>
              <a:t>.working</a:t>
            </a:r>
            <a:r>
              <a:rPr lang="en" sz="2400"/>
              <a:t> as part of a </a:t>
            </a:r>
            <a:r>
              <a:rPr lang="en" sz="2400">
                <a:solidFill>
                  <a:srgbClr val="FF0000"/>
                </a:solidFill>
              </a:rPr>
              <a:t>team</a:t>
            </a:r>
            <a:endParaRPr sz="2400">
              <a:solidFill>
                <a:srgbClr val="FF0000"/>
              </a:solidFill>
            </a:endParaRPr>
          </a:p>
          <a:p>
            <a:pPr indent="0" lvl="0" marL="0" rtl="0" algn="l">
              <a:lnSpc>
                <a:spcPct val="100000"/>
              </a:lnSpc>
              <a:spcBef>
                <a:spcPts val="600"/>
              </a:spcBef>
              <a:spcAft>
                <a:spcPts val="0"/>
              </a:spcAft>
              <a:buSzPts val="1314"/>
              <a:buNone/>
            </a:pPr>
            <a:r>
              <a:rPr lang="en" sz="2400">
                <a:solidFill>
                  <a:srgbClr val="0000FF"/>
                </a:solidFill>
              </a:rPr>
              <a:t>...having </a:t>
            </a:r>
            <a:r>
              <a:rPr lang="en" sz="2400"/>
              <a:t>a specific </a:t>
            </a:r>
            <a:r>
              <a:rPr lang="en" sz="2400">
                <a:solidFill>
                  <a:srgbClr val="FF0000"/>
                </a:solidFill>
              </a:rPr>
              <a:t>role</a:t>
            </a:r>
            <a:r>
              <a:rPr lang="en" sz="2400"/>
              <a:t> on your team</a:t>
            </a:r>
            <a:endParaRPr sz="2400"/>
          </a:p>
          <a:p>
            <a:pPr indent="0" lvl="0" marL="0" rtl="0" algn="l">
              <a:lnSpc>
                <a:spcPct val="100000"/>
              </a:lnSpc>
              <a:spcBef>
                <a:spcPts val="600"/>
              </a:spcBef>
              <a:spcAft>
                <a:spcPts val="0"/>
              </a:spcAft>
              <a:buSzPts val="1314"/>
              <a:buNone/>
            </a:pPr>
            <a:r>
              <a:rPr lang="en" sz="2400">
                <a:solidFill>
                  <a:srgbClr val="0000FF"/>
                </a:solidFill>
              </a:rPr>
              <a:t>...defining </a:t>
            </a:r>
            <a:r>
              <a:rPr lang="en" sz="2400">
                <a:solidFill>
                  <a:srgbClr val="FF0000"/>
                </a:solidFill>
              </a:rPr>
              <a:t>norms</a:t>
            </a:r>
            <a:r>
              <a:rPr lang="en" sz="2400"/>
              <a:t> (rules) for your team work</a:t>
            </a:r>
            <a:endParaRPr sz="2400"/>
          </a:p>
          <a:p>
            <a:pPr indent="0" lvl="0" marL="0" rtl="0" algn="l">
              <a:lnSpc>
                <a:spcPct val="100000"/>
              </a:lnSpc>
              <a:spcBef>
                <a:spcPts val="600"/>
              </a:spcBef>
              <a:spcAft>
                <a:spcPts val="0"/>
              </a:spcAft>
              <a:buSzPts val="1314"/>
              <a:buNone/>
            </a:pPr>
            <a:r>
              <a:rPr lang="en" sz="2400">
                <a:solidFill>
                  <a:srgbClr val="0000FF"/>
                </a:solidFill>
              </a:rPr>
              <a:t>...participating</a:t>
            </a:r>
            <a:r>
              <a:rPr lang="en" sz="2400"/>
              <a:t> to your best </a:t>
            </a:r>
            <a:r>
              <a:rPr lang="en" sz="2400">
                <a:solidFill>
                  <a:srgbClr val="FF0000"/>
                </a:solidFill>
              </a:rPr>
              <a:t>ability</a:t>
            </a:r>
            <a:endParaRPr sz="2400">
              <a:solidFill>
                <a:srgbClr val="FF0000"/>
              </a:solidFill>
            </a:endParaRPr>
          </a:p>
          <a:p>
            <a:pPr indent="0" lvl="0" marL="0" rtl="0" algn="l">
              <a:lnSpc>
                <a:spcPct val="100000"/>
              </a:lnSpc>
              <a:spcBef>
                <a:spcPts val="600"/>
              </a:spcBef>
              <a:spcAft>
                <a:spcPts val="0"/>
              </a:spcAft>
              <a:buSzPts val="1314"/>
              <a:buNone/>
            </a:pPr>
            <a:r>
              <a:rPr lang="en" sz="2400">
                <a:solidFill>
                  <a:srgbClr val="0000FF"/>
                </a:solidFill>
              </a:rPr>
              <a:t>...sharing</a:t>
            </a:r>
            <a:r>
              <a:rPr lang="en" sz="2400"/>
              <a:t> your </a:t>
            </a:r>
            <a:r>
              <a:rPr lang="en" sz="2400">
                <a:solidFill>
                  <a:srgbClr val="FF0000"/>
                </a:solidFill>
              </a:rPr>
              <a:t>group’s work </a:t>
            </a:r>
            <a:r>
              <a:rPr lang="en" sz="2400"/>
              <a:t>regularly</a:t>
            </a:r>
            <a:endParaRPr sz="2400"/>
          </a:p>
          <a:p>
            <a:pPr indent="0" lvl="0" marL="0" rtl="0" algn="l">
              <a:lnSpc>
                <a:spcPct val="100000"/>
              </a:lnSpc>
              <a:spcBef>
                <a:spcPts val="600"/>
              </a:spcBef>
              <a:spcAft>
                <a:spcPts val="0"/>
              </a:spcAft>
              <a:buSzPts val="1314"/>
              <a:buNone/>
            </a:pPr>
            <a:r>
              <a:rPr lang="en" sz="2400">
                <a:solidFill>
                  <a:srgbClr val="0000FF"/>
                </a:solidFill>
              </a:rPr>
              <a:t>...writing</a:t>
            </a:r>
            <a:r>
              <a:rPr lang="en" sz="2400"/>
              <a:t> a </a:t>
            </a:r>
            <a:r>
              <a:rPr lang="en" sz="2400">
                <a:solidFill>
                  <a:srgbClr val="FF0000"/>
                </a:solidFill>
              </a:rPr>
              <a:t>report </a:t>
            </a:r>
            <a:r>
              <a:rPr lang="en" sz="2400"/>
              <a:t>of your </a:t>
            </a:r>
            <a:r>
              <a:rPr lang="en" sz="2400">
                <a:solidFill>
                  <a:srgbClr val="FF0000"/>
                </a:solidFill>
              </a:rPr>
              <a:t>group’s solution</a:t>
            </a:r>
            <a:endParaRPr sz="2400">
              <a:solidFill>
                <a:srgbClr val="FF0000"/>
              </a:solidFill>
            </a:endParaRPr>
          </a:p>
          <a:p>
            <a:pPr indent="0" lvl="0" marL="0" rtl="0" algn="l">
              <a:lnSpc>
                <a:spcPct val="100000"/>
              </a:lnSpc>
              <a:spcBef>
                <a:spcPts val="600"/>
              </a:spcBef>
              <a:spcAft>
                <a:spcPts val="0"/>
              </a:spcAft>
              <a:buSzPts val="1314"/>
              <a:buNone/>
            </a:pPr>
            <a:r>
              <a:rPr lang="en" sz="2400">
                <a:solidFill>
                  <a:srgbClr val="0000FF"/>
                </a:solidFill>
              </a:rPr>
              <a:t>...getting </a:t>
            </a:r>
            <a:r>
              <a:rPr lang="en" sz="2400">
                <a:solidFill>
                  <a:srgbClr val="000000"/>
                </a:solidFill>
              </a:rPr>
              <a:t>lots of </a:t>
            </a:r>
            <a:r>
              <a:rPr lang="en" sz="2400">
                <a:solidFill>
                  <a:srgbClr val="FF0000"/>
                </a:solidFill>
              </a:rPr>
              <a:t>support </a:t>
            </a:r>
            <a:r>
              <a:rPr lang="en" sz="2400">
                <a:solidFill>
                  <a:srgbClr val="000000"/>
                </a:solidFill>
              </a:rPr>
              <a:t>to be successful!</a:t>
            </a:r>
            <a:endParaRPr sz="24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0"/>
          <p:cNvSpPr txBox="1"/>
          <p:nvPr>
            <p:ph type="title"/>
          </p:nvPr>
        </p:nvSpPr>
        <p:spPr>
          <a:xfrm>
            <a:off x="231775" y="240025"/>
            <a:ext cx="8397900" cy="6219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the problem?</a:t>
            </a:r>
            <a:endParaRPr>
              <a:solidFill>
                <a:srgbClr val="000000"/>
              </a:solidFill>
            </a:endParaRPr>
          </a:p>
        </p:txBody>
      </p:sp>
      <p:sp>
        <p:nvSpPr>
          <p:cNvPr id="139" name="Google Shape;139;p20"/>
          <p:cNvSpPr txBox="1"/>
          <p:nvPr>
            <p:ph idx="1" type="body"/>
          </p:nvPr>
        </p:nvSpPr>
        <p:spPr>
          <a:xfrm>
            <a:off x="207325" y="971575"/>
            <a:ext cx="79590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FF0000"/>
                </a:solidFill>
              </a:rPr>
              <a:t>Problem to be solved:</a:t>
            </a:r>
            <a:endParaRPr b="1">
              <a:solidFill>
                <a:srgbClr val="FF0000"/>
              </a:solidFill>
            </a:endParaRPr>
          </a:p>
          <a:p>
            <a:pPr indent="0" lvl="0" marL="0" rtl="0" algn="l">
              <a:lnSpc>
                <a:spcPct val="100000"/>
              </a:lnSpc>
              <a:spcBef>
                <a:spcPts val="600"/>
              </a:spcBef>
              <a:spcAft>
                <a:spcPts val="0"/>
              </a:spcAft>
              <a:buSzPts val="1314"/>
              <a:buNone/>
            </a:pPr>
            <a:r>
              <a:t/>
            </a:r>
            <a:endParaRPr b="1" sz="1000">
              <a:solidFill>
                <a:srgbClr val="FF0000"/>
              </a:solidFill>
            </a:endParaRPr>
          </a:p>
          <a:p>
            <a:pPr indent="0" lvl="0" marL="0" rtl="0" algn="l">
              <a:lnSpc>
                <a:spcPct val="100000"/>
              </a:lnSpc>
              <a:spcBef>
                <a:spcPts val="600"/>
              </a:spcBef>
              <a:spcAft>
                <a:spcPts val="0"/>
              </a:spcAft>
              <a:buSzPts val="1314"/>
              <a:buNone/>
            </a:pPr>
            <a:r>
              <a:rPr lang="en">
                <a:solidFill>
                  <a:srgbClr val="000000"/>
                </a:solidFill>
              </a:rPr>
              <a:t>You will be find a solution to provide health services for a group of people with problems that keep them from getting appropriate help right now.</a:t>
            </a:r>
            <a:endParaRPr>
              <a:solidFill>
                <a:srgbClr val="000000"/>
              </a:solidFill>
            </a:endParaRPr>
          </a:p>
          <a:p>
            <a:pPr indent="0" lvl="0" marL="0" rtl="0" algn="l">
              <a:lnSpc>
                <a:spcPct val="100000"/>
              </a:lnSpc>
              <a:spcBef>
                <a:spcPts val="600"/>
              </a:spcBef>
              <a:spcAft>
                <a:spcPts val="0"/>
              </a:spcAft>
              <a:buSzPts val="1314"/>
              <a:buNone/>
            </a:pPr>
            <a:r>
              <a:t/>
            </a:r>
            <a:endParaRPr sz="1000">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Details will follow later as we work through the unit.</a:t>
            </a:r>
            <a:endParaRPr>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1"/>
          <p:cNvSpPr txBox="1"/>
          <p:nvPr>
            <p:ph type="title"/>
          </p:nvPr>
        </p:nvSpPr>
        <p:spPr>
          <a:xfrm>
            <a:off x="231775" y="240025"/>
            <a:ext cx="8397900" cy="6219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the outcome?</a:t>
            </a:r>
            <a:endParaRPr>
              <a:solidFill>
                <a:srgbClr val="000000"/>
              </a:solidFill>
            </a:endParaRPr>
          </a:p>
        </p:txBody>
      </p:sp>
      <p:sp>
        <p:nvSpPr>
          <p:cNvPr id="145" name="Google Shape;145;p21"/>
          <p:cNvSpPr txBox="1"/>
          <p:nvPr>
            <p:ph idx="1" type="body"/>
          </p:nvPr>
        </p:nvSpPr>
        <p:spPr>
          <a:xfrm>
            <a:off x="207325" y="971575"/>
            <a:ext cx="79590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FF0000"/>
                </a:solidFill>
              </a:rPr>
              <a:t>The finished project will be:</a:t>
            </a:r>
            <a:endParaRPr b="1">
              <a:solidFill>
                <a:srgbClr val="FF0000"/>
              </a:solidFill>
            </a:endParaRPr>
          </a:p>
          <a:p>
            <a:pPr indent="0" lvl="0" marL="0" rtl="0" algn="l">
              <a:lnSpc>
                <a:spcPct val="100000"/>
              </a:lnSpc>
              <a:spcBef>
                <a:spcPts val="600"/>
              </a:spcBef>
              <a:spcAft>
                <a:spcPts val="0"/>
              </a:spcAft>
              <a:buSzPts val="1314"/>
              <a:buNone/>
            </a:pPr>
            <a:r>
              <a:t/>
            </a:r>
            <a:endParaRPr b="1" sz="1000">
              <a:solidFill>
                <a:srgbClr val="FF0000"/>
              </a:solidFill>
            </a:endParaRPr>
          </a:p>
          <a:p>
            <a:pPr indent="0" lvl="0" marL="0" rtl="0" algn="l">
              <a:lnSpc>
                <a:spcPct val="100000"/>
              </a:lnSpc>
              <a:spcBef>
                <a:spcPts val="600"/>
              </a:spcBef>
              <a:spcAft>
                <a:spcPts val="0"/>
              </a:spcAft>
              <a:buSzPts val="1314"/>
              <a:buNone/>
            </a:pPr>
            <a:r>
              <a:rPr lang="en">
                <a:solidFill>
                  <a:srgbClr val="000000"/>
                </a:solidFill>
              </a:rPr>
              <a:t>You will write a report about the solution you found, details of what you need to make this happen, and how much it will cost.</a:t>
            </a:r>
            <a:endParaRPr>
              <a:solidFill>
                <a:srgbClr val="000000"/>
              </a:solidFill>
            </a:endParaRPr>
          </a:p>
          <a:p>
            <a:pPr indent="0" lvl="0" marL="0" rtl="0" algn="l">
              <a:lnSpc>
                <a:spcPct val="100000"/>
              </a:lnSpc>
              <a:spcBef>
                <a:spcPts val="600"/>
              </a:spcBef>
              <a:spcAft>
                <a:spcPts val="0"/>
              </a:spcAft>
              <a:buSzPts val="1314"/>
              <a:buNone/>
            </a:pPr>
            <a:r>
              <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How? You will get lots of detailed support along the way. </a:t>
            </a:r>
            <a:endParaRPr>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2"/>
          <p:cNvSpPr txBox="1"/>
          <p:nvPr>
            <p:ph type="title"/>
          </p:nvPr>
        </p:nvSpPr>
        <p:spPr>
          <a:xfrm>
            <a:off x="231775" y="240025"/>
            <a:ext cx="8397900" cy="621900"/>
          </a:xfrm>
          <a:prstGeom prst="rect">
            <a:avLst/>
          </a:prstGeom>
          <a:solidFill>
            <a:srgbClr val="D9EAD3"/>
          </a:solid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Grouping</a:t>
            </a:r>
            <a:endParaRPr>
              <a:solidFill>
                <a:srgbClr val="000000"/>
              </a:solidFill>
            </a:endParaRPr>
          </a:p>
        </p:txBody>
      </p:sp>
      <p:graphicFrame>
        <p:nvGraphicFramePr>
          <p:cNvPr id="151" name="Google Shape;151;p22"/>
          <p:cNvGraphicFramePr/>
          <p:nvPr/>
        </p:nvGraphicFramePr>
        <p:xfrm>
          <a:off x="231750" y="1028875"/>
          <a:ext cx="3000000" cy="3000000"/>
        </p:xfrm>
        <a:graphic>
          <a:graphicData uri="http://schemas.openxmlformats.org/drawingml/2006/table">
            <a:tbl>
              <a:tblPr>
                <a:noFill/>
                <a:tableStyleId>{6865DD35-1E9E-4A6C-AFEE-7AEB868CD1B6}</a:tableStyleId>
              </a:tblPr>
              <a:tblGrid>
                <a:gridCol w="1576150"/>
                <a:gridCol w="1710225"/>
                <a:gridCol w="1442075"/>
                <a:gridCol w="1576150"/>
                <a:gridCol w="1576150"/>
              </a:tblGrid>
              <a:tr h="619925">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1</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2</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3</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4</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5</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Karen</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Tony</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TJ</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Jessica</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Sergio</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Pachia</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Panouchee</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Stas</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Alex</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Willy</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Sam</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Hasivie</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Marcela</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David</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Ivan</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Jay</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Omar</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Chris</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Tomas</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b="1" lang="en" sz="2000" u="none" cap="none" strike="noStrike"/>
                        <a:t>Natnael</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3"/>
          <p:cNvSpPr txBox="1"/>
          <p:nvPr>
            <p:ph type="title"/>
          </p:nvPr>
        </p:nvSpPr>
        <p:spPr>
          <a:xfrm>
            <a:off x="457200" y="240027"/>
            <a:ext cx="7239000" cy="5286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Find your team’s station</a:t>
            </a:r>
            <a:endParaRPr>
              <a:solidFill>
                <a:srgbClr val="000000"/>
              </a:solidFill>
            </a:endParaRPr>
          </a:p>
        </p:txBody>
      </p:sp>
      <p:sp>
        <p:nvSpPr>
          <p:cNvPr id="157" name="Google Shape;157;p23"/>
          <p:cNvSpPr txBox="1"/>
          <p:nvPr>
            <p:ph idx="1" type="body"/>
          </p:nvPr>
        </p:nvSpPr>
        <p:spPr>
          <a:xfrm>
            <a:off x="73325" y="853975"/>
            <a:ext cx="7983300" cy="4205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t>Task #1 - Team Roles:</a:t>
            </a:r>
            <a:endParaRPr/>
          </a:p>
          <a:p>
            <a:pPr indent="0" lvl="0" marL="0" rtl="0" algn="l">
              <a:lnSpc>
                <a:spcPct val="100000"/>
              </a:lnSpc>
              <a:spcBef>
                <a:spcPts val="600"/>
              </a:spcBef>
              <a:spcAft>
                <a:spcPts val="0"/>
              </a:spcAft>
              <a:buSzPts val="1314"/>
              <a:buNone/>
            </a:pPr>
            <a:r>
              <a:rPr lang="en"/>
              <a:t>The roles are:</a:t>
            </a:r>
            <a:endParaRPr/>
          </a:p>
          <a:p>
            <a:pPr indent="-312039" lvl="0" marL="457200" rtl="0" algn="l">
              <a:lnSpc>
                <a:spcPct val="100000"/>
              </a:lnSpc>
              <a:spcBef>
                <a:spcPts val="600"/>
              </a:spcBef>
              <a:spcAft>
                <a:spcPts val="0"/>
              </a:spcAft>
              <a:buSzPts val="1314"/>
              <a:buChar char="-"/>
            </a:pPr>
            <a:r>
              <a:rPr lang="en"/>
              <a:t>Manager</a:t>
            </a:r>
            <a:endParaRPr/>
          </a:p>
          <a:p>
            <a:pPr indent="-312039" lvl="0" marL="457200" rtl="0" algn="l">
              <a:lnSpc>
                <a:spcPct val="100000"/>
              </a:lnSpc>
              <a:spcBef>
                <a:spcPts val="0"/>
              </a:spcBef>
              <a:spcAft>
                <a:spcPts val="0"/>
              </a:spcAft>
              <a:buSzPts val="1314"/>
              <a:buChar char="-"/>
            </a:pPr>
            <a:r>
              <a:rPr lang="en"/>
              <a:t>Presenter</a:t>
            </a:r>
            <a:endParaRPr/>
          </a:p>
          <a:p>
            <a:pPr indent="-312039" lvl="0" marL="457200" rtl="0" algn="l">
              <a:lnSpc>
                <a:spcPct val="100000"/>
              </a:lnSpc>
              <a:spcBef>
                <a:spcPts val="0"/>
              </a:spcBef>
              <a:spcAft>
                <a:spcPts val="0"/>
              </a:spcAft>
              <a:buSzPts val="1314"/>
              <a:buChar char="-"/>
            </a:pPr>
            <a:r>
              <a:rPr lang="en"/>
              <a:t>Reflector</a:t>
            </a:r>
            <a:endParaRPr/>
          </a:p>
          <a:p>
            <a:pPr indent="-312039" lvl="0" marL="457200" rtl="0" algn="l">
              <a:lnSpc>
                <a:spcPct val="100000"/>
              </a:lnSpc>
              <a:spcBef>
                <a:spcPts val="0"/>
              </a:spcBef>
              <a:spcAft>
                <a:spcPts val="0"/>
              </a:spcAft>
              <a:buSzPts val="1314"/>
              <a:buChar char="-"/>
            </a:pPr>
            <a:r>
              <a:rPr lang="en"/>
              <a:t>Recorder</a:t>
            </a:r>
            <a:endParaRPr/>
          </a:p>
          <a:p>
            <a:pPr indent="0" lvl="0" marL="0" rtl="0" algn="l">
              <a:lnSpc>
                <a:spcPct val="100000"/>
              </a:lnSpc>
              <a:spcBef>
                <a:spcPts val="600"/>
              </a:spcBef>
              <a:spcAft>
                <a:spcPts val="0"/>
              </a:spcAft>
              <a:buSzPts val="1314"/>
              <a:buNone/>
            </a:pPr>
            <a:r>
              <a:rPr lang="en"/>
              <a:t>Your job right now:</a:t>
            </a:r>
            <a:endParaRPr/>
          </a:p>
          <a:p>
            <a:pPr indent="0" lvl="0" marL="0" rtl="0" algn="l">
              <a:lnSpc>
                <a:spcPct val="100000"/>
              </a:lnSpc>
              <a:spcBef>
                <a:spcPts val="600"/>
              </a:spcBef>
              <a:spcAft>
                <a:spcPts val="0"/>
              </a:spcAft>
              <a:buSzPts val="1314"/>
              <a:buNone/>
            </a:pPr>
            <a:r>
              <a:rPr lang="en">
                <a:solidFill>
                  <a:srgbClr val="0000FF"/>
                </a:solidFill>
              </a:rPr>
              <a:t>Listen</a:t>
            </a:r>
            <a:r>
              <a:rPr lang="en"/>
              <a:t> to role descriptions.</a:t>
            </a:r>
            <a:endParaRPr/>
          </a:p>
          <a:p>
            <a:pPr indent="0" lvl="0" marL="0" rtl="0" algn="l">
              <a:lnSpc>
                <a:spcPct val="100000"/>
              </a:lnSpc>
              <a:spcBef>
                <a:spcPts val="600"/>
              </a:spcBef>
              <a:spcAft>
                <a:spcPts val="0"/>
              </a:spcAft>
              <a:buSzPts val="1314"/>
              <a:buNone/>
            </a:pPr>
            <a:r>
              <a:rPr lang="en">
                <a:solidFill>
                  <a:srgbClr val="0000FF"/>
                </a:solidFill>
              </a:rPr>
              <a:t>Think </a:t>
            </a:r>
            <a:r>
              <a:rPr lang="en"/>
              <a:t>which role best matches your skills.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pulent">
  <a:themeElements>
    <a:clrScheme name="Custom 5">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0070C0"/>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